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7" r:id="rId2"/>
    <p:sldId id="267" r:id="rId3"/>
    <p:sldId id="268" r:id="rId4"/>
    <p:sldId id="26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5266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12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9T00:42:12.580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3228 5239 0,'0'17'0,"0"19"16,0-1-16,0 0 15,0 18-15,0 18 16,0-1-16,0 36 0,0 0 16,0 17-16,0 19 0,-18 34 15,18 0-15,-17 18 0,17 18 16,-18 176-16,18-229 16,18 88-16,-1-141 15,-17 88 1,0-124-16,0 18 0,0-17 0,-17 35 15,17-71 1,0 18-16,0-35 16,0-54-16</inkml:trace>
  <inkml:trace contextRef="#ctx0" brushRef="#br0" timeOffset="1107.29">3104 5380 0,'0'-18'15,"0"36"-15,36-53 16,17 17-16,-18 18 16,88-18-1,-70 18-15,18 0 16,17 0-16,0 0 0,89 0 15,-89-17-15,106-1 16,-88 18-16,88 0 16,-106 0-16,88 18 15,-87-18-15,105 17 16,-106 1-16,106-18 16,-88 0-16,-1-18 15,-16 18-15,16-17 0,72-1 16,-107 18-16,-17-18 15,0 18-15,0 0 16,18 0-16,-36 18 16,18-18-16,-53 18 15,18-18-15,-1 0 0,-17 17 16,18-17 0,-18 18-16,0 0 31,0-1-16,0 1 1,17 0 0,-17-1-16,0 1 15,0 35-15,0-18 16,0 53-16,0-35 16,-17 88-16,17-70 15,0 17-15,-18 0 0,18 89 16,0-89-1,-17 106-15,17-106 16,0 106 0,0 0-16,0-18 15,17-87-15,-17 16 16,18 72-16,-1-18 16,-17-71-16,18 53 15,-18-88-15,18 53 16,-1-53-16,-17 17 15,0-35 1,0 1-16,18-19 0,-18 36 16,-18-35-16,18-1 15,-17 1-15,-1 0 0,0-1 16,-34 1-16,16-18 16,-70 18-16,54-18 15,-90 0 1,72-18-16,-1 18 0,-17 0 15,-106-18-15,88 1 16,-123-19-16,105 36 16,-122-17-16,104 17 15,19 0 1,-18 0-16,17 17 0,-105 19 16,123-36-16,-88 35 15,106-17-15,0-1 0,17-17 16,-35 36-16,71-19 15,17-17-15,18 18 16,18-18-16</inkml:trace>
  <inkml:trace contextRef="#ctx0" brushRef="#br0" timeOffset="1741.34">3581 8784 0,'0'0'16,"17"-17"-16,54-1 15,-36 18 1,18-18-16,-18 18 0,36 0 16,-36 0-16,0 36 15,-35-19-15,-17 36 16,-1-18-16,-52 18 15,52-17 1,-17 16-16,17-16 16,18-1-16,0-17 0,18 17 15,17 18 1,-17-35-16,-1-1 0,1 1 16,-18-1-16,0 1 15,-18 0-15,-17-18 16,-36 17-16,54-17 15,-36-17 1,35 17-16,18-18 16,0 0-16</inkml:trace>
  <inkml:trace contextRef="#ctx0" brushRef="#br0" timeOffset="2018.87">4039 8890 0,'18'0'16,"-36"0"-16,54-18 0,17 18 15,-18 18-15,18 0 16,-36 17-16,1 18 16,-18-36-1,-35 54 1,17-53-16,-17 35 0,17-18 15,1 0-15,-1-17 16,18-1-16,18-17 16,-1 18-16,1-18 0,-1 0 15,19 0 1</inkml:trace>
  <inkml:trace contextRef="#ctx0" brushRef="#br0" timeOffset="2214.6">4374 9137 0,'18'18'31,"35"-1"-31,-18 1 16,36 0-1,-54-18-15,54 0 16,-53 0-16,-1 0 0,1 0 15</inkml:trace>
  <inkml:trace contextRef="#ctx0" brushRef="#br0" timeOffset="2375.43">4586 9049 0,'-35'70'16,"70"-140"-16,-88 176 0,18-36 15,35-35-15,0 1 16,18-19 0,-1-17-16,1 0 0</inkml:trace>
  <inkml:trace contextRef="#ctx0" brushRef="#br0" timeOffset="2759.08">4815 8890 0,'36'-18'15,"-19"18"-15,19-17 16,17 17-16,-36 0 16,18 17-16,-17 1 15,-18 0-15,0-1 16,0 19-1,-18-1-15,1-18 16,17 19-16,0-19 16,0 1-16,35 0 15,18-1 1,-18 1-16,18 0 16,-53-1-16,18 36 15,-36-35-15,-35 35 16,36-36-16,-19 1 0,1 0 15,0-18-15,0 17 0,-1-17 16,19 0-16,-1-17 16,36-1-1,-18 0-15</inkml:trace>
  <inkml:trace contextRef="#ctx0" brushRef="#br0" timeOffset="3019.45">5345 8872 0,'17'-17'15,"-34"34"-15,70-34 0,-36 17 0,1 0 16,-18 17-16,0 1 16,0 17-16,0 1 0,-35-1 15,-1 35-15,19-34 16,-1-1-16,18 0 0,0 1 15,0-19-15,0 1 0,18-1 16,17 1-16,-17-18 16,17 0-16,-18 0 0,19-18 15,-1 1-15,18-18 16</inkml:trace>
  <inkml:trace contextRef="#ctx0" brushRef="#br0" timeOffset="3430.6">5680 9013 0,'0'0'0,"0"18"0,17 0 16,36-1-1,0 1-15,0 0 16,-18-1-16,1-17 16,-19 0-16</inkml:trace>
  <inkml:trace contextRef="#ctx0" brushRef="#br0" timeOffset="3588.66">5927 8961 0,'-36'35'16,"19"0"-16,-1 0 0,0-17 15,18 0-15,0-1 16,0 1-16,18-18 15</inkml:trace>
  <inkml:trace contextRef="#ctx0" brushRef="#br0" timeOffset="3859.98">6085 8890 0,'89'-18'15,"-178"36"-15,213-36 0,-36 1 16,-53 17-16,18 0 15,-53 17 1,0 1-16,-53 53 16,18-36-16,-18 53 15,18-53-15,17 18 16,18-17-16,18-19 16,17-17-16,-17 0 0,17 0 15,18-17 1,-35 17-16,-18-18 0,0 0 15,-18 18-15,-17-17 16,17 17-16,-17 0 0</inkml:trace>
  <inkml:trace contextRef="#ctx0" brushRef="#br0" timeOffset="4244.11">6421 8290 0,'17'0'15,"-17"-17"1,35-1-16,-17-17 16,70-36-16,-52 36 15,69-53-15,-52 52 16,36-52-1,-54 71-15,-18-1 0,1 0 16,-36 18 0</inkml:trace>
  <inkml:trace contextRef="#ctx0" brushRef="#br0" timeOffset="5201.18">3210 5151 0,'18'-36'0,"-36"72"0,71-89 16,-35 35-16,52-17 16,-34-1-16,34-16 15,-52 34-15,35-35 16,-53 35-16,17 1 15,1 17 32,0 0-31,-1 17 0,1-17-16,35 0 15,0 0-15,0 0 16,0 0-16,17-17 15,18 17-15,1 0 0,105-18 16,-71 18-16,106 18 16,36-18-1,-142 17-15,1-17 16,123 0-16,17 0 16,-158 0-16,0 0 15,0 0-15,0 0 0,-36-17 16,19 17-16,-19 0 0,18 0 15,-52 0-15,16 0 16,-34 0-16,0 0 16,-18 17 15,-18-17-15,36 0 15</inkml:trace>
  <inkml:trace contextRef="#ctx0" brushRef="#br0" timeOffset="5851.32">6491 4833 0,'-18'0'16,"36"0"-16,-53 0 15,35-18 1,-18 18-16,36 0 62,35 0-62,0 0 16,35-17 0,-35 17-16,0 0 0,53-18 15,-1 1 1,-69 17-16,34 0 16,-52 17-16,17-17 15,-35 18-15,0-1 31,-18-17-31,1 0 16,-18 0 0,-36 36-1,-52 17 1,-1 0 0,1 35-1,70-53-15,-36 18 16,72-18-16,-1 0 0,1 1 15,17-19-15,17 1 16</inkml:trace>
  <inkml:trace contextRef="#ctx0" brushRef="#br0" timeOffset="6262.6">7091 4798 0,'0'0'16,"-18"35"-16,18-17 16,0 17-16,0 36 15,-17-19-15,17 1 0,-18 106 16,0-71-16,-17 124 15,17-89-15,1 1 16,-1-1-16,18-17 0,0 0 16,0-18-16,0 18 15,0 70-15,0-87 16,0 17-16,0-18 0,-18 18 16,18-1-16,-17 1 0,-1 0 15,1-18-15,-1 89 16,18-107-16,0-17 15,0 35-15,0-35 16,18-35-16,-1-18 16,-17-18-1,0 1-15</inkml:trace>
  <inkml:trace contextRef="#ctx0" brushRef="#br0" timeOffset="7446.86">8079 6227 0,'-18'0'16,"36"0"-16,-18 0 0,35 17 0,0-17 0,124 18 15,-71-18 1,159 0-16,-106 0 16,0 0-16,18 0 0,0 0 15,176 0-15,-194 0 16,106 0 0,-141 0-16,-18 0 0,18 0 15,-71 0-15,-17 0 16</inkml:trace>
  <inkml:trace contextRef="#ctx0" brushRef="#br0" timeOffset="7669.79">10142 5909 0,'106'0'15,"-212"0"-15,283 0 0,-107 18 0,1-1 16,70 19-1,-70-1-15,-19-17 0,1 52 16,-53-35-16,-35 54 16,-18-37-16,-88 37 15,53-54 1,17 0-16,1-17 0,-1 17 16,18-17-16,0-1 15</inkml:trace>
  <inkml:trace contextRef="#ctx0" brushRef="#br0" timeOffset="11957.56">8484 6791 0,'-17'-35'15,"-1"17"-15,-17 0 16,17 18-16,18-17 15,-18 17-15,1-18 0,-18 36 16,17-1 0,0 54-16,18-36 15,0 53 1,18-35-16,17 36 16,-17-54-16,-1 0 0,36 36 15,-53-54-15,0 19 16,0-19-16,-17 1 15</inkml:trace>
  <inkml:trace contextRef="#ctx0" brushRef="#br0" timeOffset="12106.62">8096 7091 0,'53'-18'15,"-18"1"-15,54-1 16,-54 0-16,35 1 15,-34 17-15,17 0 16</inkml:trace>
  <inkml:trace contextRef="#ctx0" brushRef="#br0" timeOffset="12278.87">8696 6967 0,'0'0'0,"18"0"0,17-17 16,-17 17-16,-1 0 15,1-18-15,-1 18 16</inkml:trace>
  <inkml:trace contextRef="#ctx0" brushRef="#br0" timeOffset="12396.39">8749 7091 0,'35'0'0,"-70"0"0,88 0 15,0-35-15,-36 35 16</inkml:trace>
  <inkml:trace contextRef="#ctx0" brushRef="#br0" timeOffset="12669.09">9243 6756 0,'35'-18'16,"-17"18"-16,17-18 0,18 18 16,-18-17-16,0 17 15,-17-18-15,0 18 16,-36 0 0</inkml:trace>
  <inkml:trace contextRef="#ctx0" brushRef="#br0" timeOffset="12941.49">9243 6773 0,'0'36'15,"0"-72"-15,0 89 0,17-35 16,1 0-16,-18-1 16,35 18-16,1-17 15,-19 0-15,19-1 0,-1 1 16,18 17-16,-36 1 15,19 16 1,-36-34-16,0 17 16,0-17-16,-18-18 0,-17 18 15,17-18-15,-52 0 16,34 0-16,19 0 16,-36-18-1,35 18-15,0-18 16</inkml:trace>
  <inkml:trace contextRef="#ctx0" brushRef="#br0" timeOffset="15554.94">8220 7796 0,'-36'0'0,"19"0"16,-18 53-1,17-17-15,0-1 0,1 18 16,-1 0-16,18 0 0,0-18 16,0 18-16,35 17 15,-17-52-15,35 35 16,-18-35-16,-17-18 0,52 0 15,-52 0 1,0-18-16,-18 0 16,-18-35-1,0 36-15,-17-1 0,0 0 16,-18 18-16,53-17 16,-18 17-1</inkml:trace>
  <inkml:trace contextRef="#ctx0" brushRef="#br0" timeOffset="16122.13">8996 7885 0,'0'-36'0,"0"72"0,0-89 15,-18 35-15,-17 18 0,17 0 16,1 0-16,-1 0 0,-35 53 16,35-35-16,18 52 15,0-35 1,18 36-1,0-36-15,17 36 16,-17-54-16,-1 1 0,1 17 16,-18-17-16,-18-18 15,1 0 1,-19-18-16,19 1 16,-19-1-16,36 0 15,36 1 1,-19-1-16,36 18 15,-17-17-15,-19 17 16,18 0-16,-17 0 16,17 0-16,-35 17 15,18-17-15,-18 18 16,18-18-16,-1 0 62,1 17-62,0-17 16,-1 0-16,19 0 16</inkml:trace>
  <inkml:trace contextRef="#ctx0" brushRef="#br0" timeOffset="16450.36">9349 7743 0,'0'53'16,"0"18"-1,17 0-15,-17-19 16,0-16-16,18 34 16,-18-34-16,18 34 15,-18-35-15,17 1 16,-17-19-16</inkml:trace>
  <inkml:trace contextRef="#ctx0" brushRef="#br0" timeOffset="16656.11">9490 8061 0,'17'-18'0,"1"18"0,17 18 16,1-18 0,-19 0-16,18 0 0,18 0 15,-35 0-15,0 0 16,-1 0-16,-17-18 0</inkml:trace>
  <inkml:trace contextRef="#ctx0" brushRef="#br0" timeOffset="17023.37">9102 7938 0,'0'-18'0,"17"18"15,1 0 1</inkml:trace>
  <inkml:trace contextRef="#ctx0" brushRef="#br0" timeOffset="17399.98">9631 7779 0,'-18'0'16,"18"17"-16,0 36 15,-17-17-15,17 34 16,0-35-16,17 54 15,-17-54-15,0 35 16,0-34 0,18-19-16,-18 1 15,0 17-15,17-17 0,-17 0 16</inkml:trace>
  <inkml:trace contextRef="#ctx0" brushRef="#br0" timeOffset="18334.6">9895 8220 0,'0'-18'16,"18"18"0,0 0-16,17-18 15,-17 1-15,17-1 16,-35 1-1,18-1-15,-36 0 16,0 1-16,-17 17 16,17 0-16,1 0 15,-1 17-15,0 19 16,18-19-16,18 36 16,0-18-16,17 1 15,0-36-15,18 17 16,-35 1-1,35-18-15,-53-18 16,17-17 0,1 17-16,-18 1 0,0-19 15,0 19-15,0-1 16,0 1-16,18-1 16,-1 18-16,1-18 15,0 18-15,-1 0 16,1 0-16,-1 0 15,1 0-15</inkml:trace>
  <inkml:trace contextRef="#ctx0" brushRef="#br0" timeOffset="18592.45">10460 8079 0,'0'0'0,"-35"0"0,-1 17 16,19 1-16,17 0 15,0-1-15,35 1 16,18 17-16,-18-35 16,36 35-1,-54-35-15,19 18 16,-19 0-16,-34-1 16,-19 1-16,-17-18 15,18 18-15,0-18 16,-36 17-1,54-17-15,-19 0 0</inkml:trace>
  <inkml:trace contextRef="#ctx0" brushRef="#br0" timeOffset="19630.8">12506 5574 0,'0'18'15,"18"87"-15,-1-16 16,19 87-16,-19 18 16,1-88-1,-18 0-15,17 17 0,-17-35 16,0 18-16,0-18 0,0 53 15,0-88-15,0 0 16,0-17-16,0-19 0,0 1 16,0-53-1</inkml:trace>
  <inkml:trace contextRef="#ctx0" brushRef="#br0" timeOffset="21411.43">12629 5468 0,'-17'0'16,"34"0"-16,-34 18 0,34-18 15,19 0-15,122 17 16,-69 1 0,105-18-16,-88 18 15,123-18 1,-106 17-16,124 1 16,-123-18-16,123 0 15,-124 0-15,106 0 16,-140 0-16,-1 0 0,-18 0 15,19 0 1,-54 0-16,-17 18 16,17-18-16,-18 0 0,1 17 15,0-17-15,-1 0 16,1 18 0,-18-1-1,0 19 1,0-19-16,0 19 15,0-19-15,0 36 0,0 35 16,-18-35-16,18 88 16,-17-70-16,17 17 15,0 0-15,0 18 16,0 71-16,0-72 16,17 72-16,1-107 15,0 19-15,-1-19 0,-17-17 16,18 18-16,0-18 15,-1-1-15,-17 37 16,0-36-16,0-36 16,-35 1-1,0-18-15,-1 0 0,-69-18 16,52 18-16,-141-35 16,70 35-16,1-18 0,-230 18 15,159 0 1,-18 0-16,-211 18 15,88 0 1,194-18-16,52 0 0,-34-18 16,70 0-1,35-17-15,36 17 0,53-52 16,17 17 0</inkml:trace>
  <inkml:trace contextRef="#ctx0" brushRef="#br0" timeOffset="21934.66">12682 5503 0,'18'-17'16,"17"-1"-1,1-17-15,34-18 16,-17 18-16,53-54 16,-36 36-1,107-52 1,-71 52-16,-18 0 0,18 0 0,-18 0 15,0 18-15,-17-1 0,34-16 16,-69 16-16,17 1 16,-18 17-16,-17 1 15,-1-1 1,-17 0-16,0 1 16,18 17-16</inkml:trace>
  <inkml:trace contextRef="#ctx0" brushRef="#br0" timeOffset="23047.51">13547 4939 0,'17'0'15,"19"0"-15,-19-18 16,71 18-16,-35-17 16,53 17-1,-53 0-15,18-18 0,17 18 16,18 0-16,123-18 15,-88 18-15,159-17 16,-159 17-16,-17 0 16,-19 0-16,-16 0 0,34 35 15,-70-17-15,0 17 16,-18-35-16,-35 18 16,18-1-16,-1 1 0</inkml:trace>
  <inkml:trace contextRef="#ctx0" brushRef="#br0" timeOffset="23647.21">15910 4921 0,'18'0'31,"-18"18"16,-53 17-31,18 0-16,-18 1 15,0 17-15,0 0 0,-18-1 0,-70 54 16,71-70-16,-71 52 15,88-53-15,-35 18 16,70-35 0,-17 17-16,35-17 15,35-1-15,0-17 16</inkml:trace>
  <inkml:trace contextRef="#ctx0" brushRef="#br0" timeOffset="24175.15">15928 4974 0,'0'18'15,"0"17"-15,0 36 16,0-36-16,-18 18 15,18 17-15,0 1 0,-17 88 16,17-71 0,-18 106-16,18-88 15,0 105-15,0-122 16,18-1-16,-1 0 0,19 71 16,-19-89-16,1-17 15,-1 0-15,-17 0 16,18 18-16,-18-54 15,0 1-15,0 0 16,0-1-16,0 1 16,0-1 15,0 1-15,-18 0-16,-17 17 15,18-17-15,-19-1 0,-17 19 16,0-1-16,1-18 15,-1 19-15,0-1 16,-71 36-16,54-36 16,-36 35-16,88-34 15,-35 17 1,36-18-16,-1-17 0,0-18 16,-17 17-16,17-17 15</inkml:trace>
  <inkml:trace contextRef="#ctx0" brushRef="#br0" timeOffset="24775.25">12629 7990 0,'0'-17'16,"0"34"-16,18-34 16,35-1-1,0 18-15,0 0 0,35 35 16,-53-17-16,1 17 16,-36 1-1,-18 17 1,0-18-16,-70 71 15,53-71-15,17 0 0,18 18 16,0-18-16,53 18 16,-35-35-1,70 0-15,-53-18 16,1 0-16</inkml:trace>
  <inkml:trace contextRef="#ctx0" brushRef="#br0" timeOffset="25165.08">13264 8132 0,'-35'-18'0,"70"36"0,-87-54 16,34 36-16,18 18 16,35 35-1,0-18 1,1 18-16,-1-18 0,18 53 15,-35-52-15,17 34 16,-35-52-16,0 0 16,0-1-16,-18-17 0,-17 0 15,17 0-15,-17-35 16,17 0-16,18 17 16,18-53-16,0 54 15,35-54 1,-18 54-16,18-36 15,-36 35-15,-17 0 0,0-17 16,-53 0 0,18 35-16,-18 0 15,-17 0-15,34 0 16,19 0-16,17 18 16</inkml:trace>
  <inkml:trace contextRef="#ctx0" brushRef="#br0" timeOffset="25364.54">13705 8220 0,'36'35'15,"-72"-70"-15,107 105 0,0-34 16,-19-19-16,-16 1 15,34 17 1,-52-35-16,17 18 0</inkml:trace>
  <inkml:trace contextRef="#ctx0" brushRef="#br0" timeOffset="25526.35">13988 8237 0,'-53'36'16,"106"-72"-16,-124 107 0,53-53 0,1 17 16,-1 0-16,1 0 0,17 1 15,0-1-15,0-17 16,17-1-16</inkml:trace>
  <inkml:trace contextRef="#ctx0" brushRef="#br0" timeOffset="25769.17">14199 8114 0,'53'-18'15,"-106"36"-15,124-18 0,-53 0 16,-1 18-16,-17-1 16,0 18-16,-17-17 0,-1 17 15,0 1-15,-17-1 16,17 0-16,18 0 15,0-17-15,36 0 16,-19-1-16,36-17 16,-18 0-16,18 0 15,-35 0-15</inkml:trace>
  <inkml:trace contextRef="#ctx0" brushRef="#br0" timeOffset="26166.91">14587 8132 0,'-17'-18'16,"34"36"-16,-34-18 16,17 35-1,17-18-15,36 36 16,-35-17-16,35 34 15,-36-52-15,1 52 16,-18-52-16,0 35 16,-18-35-16,-17-18 15,18 17-15,-19-34 16,36-1-16,-17 0 16,17 1-16,0-19 0,17-34 15,1 35 1,52-36-16,-52 36 15,35-36-15,-35 54 16,-18-1-16,0 0 0,0 1 16,-18-1-16,0 18 15,-17 0-15,17 18 16,1-18-16,-1 17 16,18 1-16</inkml:trace>
  <inkml:trace contextRef="#ctx0" brushRef="#br0" timeOffset="26526.52">15064 8149 0,'0'18'31,"53"35"-15,-36-36-16,54 36 16,-36-17-16,0-19 0,1 1 15,-1-1-15,-18-17 0,1 18 16,0-18-16</inkml:trace>
  <inkml:trace contextRef="#ctx0" brushRef="#br0" timeOffset="26693">15346 8149 0,'-35'53'15,"70"-106"-15,-88 124 0,0-18 16,35-18-16,18 0 16,-17 18-1,17-18-15,0-17 0,17 17 16</inkml:trace>
  <inkml:trace contextRef="#ctx0" brushRef="#br0" timeOffset="26983.69">15963 7938 0,'0'17'0,"-17"1"15,-19 35-15,1 0 0,0 17 16,-1 71-16,36-70 16,18 35-1,0-53-15,17 0 0,36-1 16,-36-34-16,35-18 16,-34-18-16,-19-34 15,-17 34 1,-17-17-16,-72-18 15,37 17-15,-1 19 16,0-1-16,0 18 0,0 0 0</inkml:trace>
  <inkml:trace contextRef="#ctx0" brushRef="#br0" timeOffset="30064.83">6350 9225 0,'0'-17'16,"-18"17"-1,1 0 16,34 0 48,1 0-64,0 17-15,17 1 16,0-1-16,0 19 15,-35-19-15,18-17 0,-18 36 16,-18-19-16,1 1 16,-18-18-16,-1 18 15,-52-1-15,53-17 16,-53 18-16,70-18 16,-17 17-1</inkml:trace>
  <inkml:trace contextRef="#ctx0" brushRef="#br0" timeOffset="31383.16">3722 10478 0,'17'0'31,"19"-18"-31,-19 18 16,19 0-16,17 0 15,-36 0-15,1 18 0,-1-18 16,1 35-1,0 0-15,-18-17 0,0 17 0,0 18 16,0-35 0,17 70-1,1-53-15,-18-17 0,18 17 16,-1 0-16,1 18 16,0-35-16,-18 17 15,-18 0-15,-17-17 16,17 0-16,-53-1 15,19 1-15,-19-18 16,36 0-16,17 0 16</inkml:trace>
  <inkml:trace contextRef="#ctx0" brushRef="#br0" timeOffset="31705.31">4586 10724 0,'-35'-17'16,"0"17"-16,17 0 0,-35 53 16,35-36-16,1 54 15,17-36 1,0 0-16,17 1 0,19-1 15,-1-17-15,0-1 16,0 1-16,18 0 0,36-18 16,-54-18-16,0-17 15,-17 17-15,-36-53 16,1 54-16,-54-54 16,36 54-16,-71-36 15,71 35-15,-1 0 16,1 1-16,17-1 0</inkml:trace>
  <inkml:trace contextRef="#ctx0" brushRef="#br0" timeOffset="32011.26">4904 10566 0,'17'-18'16,"54"0"0,-36 18-16,0 0 15,1-17-15,52 17 16,-71 17-16,19 19 16,-19-19-16,-17 19 0,0 52 15,0-53-15,0 18 16,-17 0-16,17-18 0,0 18 15,0-18-15,17 1 0,1 34 16,0-52 0,17 17-16,-17-35 15</inkml:trace>
  <inkml:trace contextRef="#ctx0" brushRef="#br0" timeOffset="32178.62">5045 10936 0,'35'0'15,"-70"0"-15,105 0 0,18-18 16,-52 1-16,17-1 16,0 18-16,17-35 15</inkml:trace>
  <inkml:trace contextRef="#ctx0" brushRef="#br0" timeOffset="32443.25">5574 10636 0,'0'0'0,"35"0"0,71 18 15,-53-18-15,0 18 16,17 17-16,-34-18 15,-19 36-15,-52 18 16,17-36-16,1 0 16,-36 36-1,53-53-15,0-1 16,17 1-16,36 0 16,-17-18-16,-1 0 0,0 0 15,36-18 1,-36 18-16</inkml:trace>
  <inkml:trace contextRef="#ctx0" brushRef="#br0" timeOffset="35391.61">12912 10354 0,'0'18'16,"-18"-1"-16,18 1 16,0 0-16,0-1 0,0 1 0,0 0 15,18 34-15,-1-34 16,1 17-16,53 1 15,-36-19-15,53 1 16,-35-18-16,35 0 16,-53-18-16,1 1 15,-19 17-15,1-18 0</inkml:trace>
  <inkml:trace contextRef="#ctx0" brushRef="#br0" timeOffset="35552.03">13212 10407 0,'0'88'0,"0"-176"0,0 211 0,0-70 15,17 36 1,-17-54-16,18 18 16,-1-18-16,1 0 0,0 36 15</inkml:trace>
  <inkml:trace contextRef="#ctx0" brushRef="#br0" timeOffset="37343.92">13811 10460 0,'-35'0'15,"70"0"-15,-88 0 0,36-18 16,34 18 31,1-17-47,0 17 16,35 0-16,-36 0 15,36 0-15,-35 0 16,17 17-16,-17-17 15,-18 36 1,0-1-16,0 18 16,0-36-16,0 54 15,0-36-15,17-17 16,1 35-16,-18-18 16,18-17-16,-1 17 15,-17-17-15,0-1 16,0 1-16,-17-18 15,-1 0 1</inkml:trace>
  <inkml:trace contextRef="#ctx0" brushRef="#br0" timeOffset="37500.23">13794 10742 0,'53'-18'16,"-36"18"-16,18 0 0,1 0 15,-1 0-15,36 0 16,-36-17-16,0 17 0,0 0 16,-17 0-16</inkml:trace>
  <inkml:trace contextRef="#ctx0" brushRef="#br0" timeOffset="38250.68">14393 10566 0,'-17'0'16,"34"0"-16,-52 17 15,17-17-15,18 18 0,-17 0 16,17-1-16,0 1 0,17 35 15,-17-18-15,36 18 16,-19-35-16,19-1 16,-19-17-16,19 18 0,16-18 15,-16-18 1,-1 1-16,-35-19 16,18 19-16,-18-1 0,0-17 15,-18 17-15,0-17 0,-35 0 16,18-1-16,0 36 15,0-17-15,17 17 16,-17 0-16,35 17 16</inkml:trace>
  <inkml:trace contextRef="#ctx0" brushRef="#br0" timeOffset="38700.56">14799 10495 0,'0'18'15,"0"-1"1,0 1-16,0 0 15,0-1-15,0 1 0,0 0 16,18 35 0,-1-36-16,19 1 15,-19-18-15,36 0 16,-18 0-16,-17 0 0,17-18 16,-17 1-16,17 17 15,-35-18-15,0 0 16</inkml:trace>
  <inkml:trace contextRef="#ctx0" brushRef="#br0" timeOffset="38873.83">14993 10530 0,'0'18'0,"0"0"15,0 35 1,0-18-16,18 18 15,-18-18-15,17-17 0,-17 17 16,18-17-16,-18-1 0,0 1 16,-18 0-1</inkml:trace>
  <inkml:trace contextRef="#ctx0" brushRef="#br0" timeOffset="39197.86">13705 10866 0,'0'17'16,"-17"18"-16,17 1 16,0-1-16,-18-17 0,18 17 15,-17 18-15,-1-35 16</inkml:trace>
  <inkml:trace contextRef="#ctx0" brushRef="#br0" timeOffset="39846.72">4233 11165 0,'0'18'0,"0"0"15,-17-1-15,-1 19 16,0-19-16,-17 36 15,18-18-15,-1-17 16</inkml:trace>
  <inkml:trace contextRef="#ctx0" brushRef="#br0" timeOffset="44478.72">5715 12136 0,'-18'-36'16,"36"72"-16,-53-72 15,-18 54 1,35 17-16,1 53 0,-1-52 15,18 17-15,0-18 0,35 35 16,0-52-16,1 0 16,-1-18-16,0 0 15,53-18-15,-35-17 16,-17 0-16,-19-1 16,1 1-16,0-36 15,-36 36-15,-17 0 0,-1 17 16,-34 18-1,35 35-15,-36 36 16,53-36-16</inkml:trace>
  <inkml:trace contextRef="#ctx0" brushRef="#br0" timeOffset="44773.19">5768 13053 0,'0'70'16,"0"-140"-16,18 193 0,-18-70 16,0-18-16,35 54 15,0-54-15,-17 0 16,17-17-16,18 35 0,-18-53 16,18 0-16,-35-18 15,-1-35 1,-17 36-16,0-19 0,-17 1 15,-18 0-15,-1-1 0,1 19 16,0-1-16,-18 1 0,-18 17 16,36 17-16,0 18 15,17 1-15,0-1 0,18 0 16</inkml:trace>
  <inkml:trace contextRef="#ctx0" brushRef="#br0" timeOffset="45051.39">5891 14182 0,'0'0'0,"0"35"0,18 53 16,-18-53-16,35 1 15,18-1 1,-35-35-16,17 0 15,0 0-15,-17-18 0,0 1 0,-18-1 16,0-35-16,-18 18 16,0 17-16,-34-35 15,-19 36 1,36 17-16,17 0 0,-35 35 16,18 18-1</inkml:trace>
  <inkml:trace contextRef="#ctx0" brushRef="#br0" timeOffset="45343.28">5944 14676 0,'-17'17'0,"-1"36"16,18-35-16,0 17 15,35-17-15,1-1 16,-1-17-16,-17 0 16,-1 0-16,1 0 0,-36 0 31,-17 36-15,0-36-16,17 17 15,0 19-15,1-1 16,-1-18-16,18 19 15,0-19-15</inkml:trace>
  <inkml:trace contextRef="#ctx0" brushRef="#br0" timeOffset="45512.67">5962 15258 0,'0'35'15,"0"-70"-15,0 88 0,18-36 16,-18 1-16,17-18 0,-17 17 16,0 1-16</inkml:trace>
  <inkml:trace contextRef="#ctx0" brushRef="#br0" timeOffset="45630.64">5944 15522 0,'0'0'0,"0"18"0,18 0 16,0-1-16,-1-17 16,1 0-16</inkml:trace>
  <inkml:trace contextRef="#ctx0" brushRef="#br0" timeOffset="46497.37">5838 16087 0,'-52'17'16,"104"-34"-16,-122 52 0,52 0 15,1-17-15,17 17 16,35 53-16,-17-52 16,17-1-16,0-17 15,0 17-15,1-18 0,52-17 16,-53-17-16,0-1 16,1 1-16,-19-19 0,1-34 15,-18 34-15,-35-34 16,-1 35-16,19 17 15,-18-17-15,-18 35 0,-18-18 16,36 36-16,-36 17 16</inkml:trace>
  <inkml:trace contextRef="#ctx0" brushRef="#br0" timeOffset="47070.89">5468 17039 0,'-18'0'15,"36"0"-15,-18 0 16,35 0-16,-17 18 16,17-18-16,1 35 15,-1 18 1,-35-35-16,17-1 0,-17 19 16,0-19-16,0 1 0,0 17 15,0-17-15,0 35 16,0-36-16,18 1 15,-18 0-15,18-1 0,-18 1 0,17 0 16,-17-1-16,-35 1 16,17-18-1,-17 17-15,-35-17 16,34 18-16,19-18 16,-36 18-16,70-18 15,1-18 1</inkml:trace>
  <inkml:trace contextRef="#ctx0" brushRef="#br0" timeOffset="47347.86">5944 17216 0,'0'0'0,"-17"17"0,-1-17 16,0 18-16,18-1 0,-17 19 15,17-1-15,0-17 0,35 35 16,-17-36 0,35 1-16,-36 0 15,19-18-15,-19-18 0,18 18 16,-17-18-16,0-17 0,-18-18 16,0 18-16,-18 17 15,0-17-15,1 17 0,-1 1 16,-17-1-16,17 0 15,1 1-15,-1-1 0</inkml:trace>
  <inkml:trace contextRef="#ctx0" brushRef="#br0" timeOffset="47599.6">6191 17074 0,'18'0'15,"35"18"1,-36-18 0,54 18-16,-36-1 15,-17 1-15,17 35 16,-17-18-16,-18 0 16,0 54-16,0-36 15,0-18-15,-18 35 16,18-34-16,0-1 15,0-17-15</inkml:trace>
  <inkml:trace contextRef="#ctx0" brushRef="#br0" timeOffset="47761.57">6279 17392 0,'0'0'16,"18"0"-16,0 0 15,17 0-15,0 0 0,1-18 16,-1 18-16,18 0 16,-36 0-16,19 0 0,-19 0 15</inkml:trace>
  <inkml:trace contextRef="#ctx0" brushRef="#br0" timeOffset="48182.56">6738 17233 0,'35'0'0,"-70"0"0,88 0 16,-35 18-16,-1-18 0,1 0 15,0 17-15,-1 1 16,-17 0-1,0 35 1,-17-18-16,-1 18 0,18-18 16,-18-17-16,18-1 15,0 1-15,18-18 0,-18 18 16,18-18-16,-1 17 0,18-17 16,-17 0-16,0 0 15</inkml:trace>
  <inkml:trace contextRef="#ctx0" brushRef="#br0" timeOffset="49068.74">13106 12171 0,'-53'17'16,"106"-34"-16,-124 52 0,36 18 15,35-18-15,0 36 16,35-36-16,-17 0 15,35-17-15,-18 0 0,18-18 16,-18 0-16,53-18 16,-52 0-16,-19 1 0,-17-18 15,-17-18-15,-1 35 16,-70-17-16,53 17 16,-1 18-16,1 0 15,0 18-15,-1 35 16</inkml:trace>
  <inkml:trace contextRef="#ctx0" brushRef="#br0" timeOffset="49333.75">13123 13159 0,'0'88'15,"18"-53"-15,0 0 0,-1-17 16,54 35-16,-36-35 16,36-18-16,-36 0 15,0-18-15,-35 0 16,-17-35 0,-1 18-16,-17 17 0,-36-52 15,18 52-15,-17 1 16,34 17-16,19 17 15</inkml:trace>
  <inkml:trace contextRef="#ctx0" brushRef="#br0" timeOffset="49710.89">13159 14129 0,'0'35'16,"17"-17"-16,-17 17 15,18-17-15,-18-1 16,35 19-1,0-36-15,1 17 16,-19-17-16,1 0 16,-18-17-16,18-19 15,-18 1-15,0 17 16,-18-35-16,18 36 16,-18-1-16,-17-17 15,17 35-15,1 17 16,-1-17-16,18 36 15,-17-19-15</inkml:trace>
  <inkml:trace contextRef="#ctx0" brushRef="#br0" timeOffset="50029.85">13176 14852 0,'0'0'15,"18"18"-15,-18-1 16</inkml:trace>
  <inkml:trace contextRef="#ctx0" brushRef="#br0" timeOffset="50159.96">13229 15134 0,'0'18'16,"0"-36"-16,0 53 0,18-35 0,-18 18 16</inkml:trace>
  <inkml:trace contextRef="#ctx0" brushRef="#br0" timeOffset="50278.84">13247 15434 0,'0'18'15,"0"-36"-15</inkml:trace>
  <inkml:trace contextRef="#ctx0" brushRef="#br0" timeOffset="50369.09">13247 15558 0,'0'0'0,"-18"17"0</inkml:trace>
  <inkml:trace contextRef="#ctx0" brushRef="#br0" timeOffset="50907.54">13053 16316 0,'-18'35'16,"1"-17"-16,17 17 15,-18 18 1,18-18-16,18 18 16,-1-35-16,18-18 15,1 0-15,52-35 16,-70 17-16,-1-53 15,-17 54 1,0-54-16,-35 54 16,-18-19-1,18 19-15,-1 17 0,1 0 0,18 17 16,-36 36-16</inkml:trace>
  <inkml:trace contextRef="#ctx0" brushRef="#br0" timeOffset="51342.3">12594 17216 0,'-17'0'16,"34"0"-16,-52 0 0,17 17 0,1 1 16,17 17-1,0-17-15,0 17 16,17-17-16,19 17 16,-1-17-16,18-1 15,-36 1-15,19-18 16,-19 0-16,1 0 0,17 0 15,-17 0-15</inkml:trace>
  <inkml:trace contextRef="#ctx0" brushRef="#br0" timeOffset="51476.41">12753 17339 0,'-18'88'0,"36"-176"0,-53 212 16,17-19-16,18-52 15,18 35-15,-1-70 16</inkml:trace>
  <inkml:trace contextRef="#ctx0" brushRef="#br0" timeOffset="51758.83">12982 17268 0,'18'0'0,"35"0"15,17-17 1,-34 17-16,34 0 16,-52 0-16,17 35 15,-35 0-15,0 36 16,0-18-16,-18-18 15,1 71-15,-1-53 16,18-18-16,0 0 0,0 1 16,0-19-1</inkml:trace>
  <inkml:trace contextRef="#ctx0" brushRef="#br0" timeOffset="51911.4">13106 17498 0,'0'0'0,"17"0"16,1 17-16,17-17 15,36 0-15,-36 0 16,0 0-16,1 0 16</inkml:trace>
  <inkml:trace contextRef="#ctx0" brushRef="#br0" timeOffset="52149.59">13458 17551 0,'-35'70'15,"70"-140"-15,-70 158 0,35-18 16,0-34-16,53-1 16,-35-35-16,35 0 15,-18-18-15,0-17 16,-35 17-16,18-52 15,-18 35-15,-18-36 16,1 36-16,-1-18 16,0 53-16,1-35 15,-1 17 1</inkml:trace>
  <inkml:trace contextRef="#ctx0" brushRef="#br0" timeOffset="52364.47">13829 17357 0,'0'0'0,"-18"53"16,18-36-16,-17 1 16,17 17-16,17-17 0,1 17 15,0-17-15,-1-18 16,18 17-16,36-17 15,-53 0-15,17 0 16,-17-17-16,-1-1 0</inkml:trace>
  <inkml:trace contextRef="#ctx0" brushRef="#br0" timeOffset="52482.33">14023 17533 0,'0'88'16,"0"-176"-16,18 229 0,-18-106 0,17 18 15,18 18 1,1-36-16</inkml:trace>
  <inkml:trace contextRef="#ctx0" brushRef="#br0" timeOffset="53773.68">6191 12224 0,'18'0'31,"17"17"-15,18 1-16,71 17 15,-54-35-15,124 36 16,-53-19-16,0-17 16,18 0-16,35 0 0,282 18 15,-211-18 1,299 53-16,-281-18 16,281 53-1,18 36-15,-17 17 16,-301-53-16,1-35 0,229 70 15,-265-70 1,-35-17-16,-35-19 0,88 19 16,-177-36-16,18 0 15,-70 0-15,-36-18 16</inkml:trace>
  <inkml:trace contextRef="#ctx0" brushRef="#br0" timeOffset="54322.59">6279 12347 0,'0'0'0,"18"0"16,70-17 0,53-1-16,-35 0 15,212-17-15,-142 0 16,300-36-1,-193 54-15,16-19 0,354 1 16,-300 35-16,370 0 16,-370 18-16,0-1 15,282 1 1,-53 17-16,53 18 16,-424-35-1,-158-1 1,-88-17-16</inkml:trace>
  <inkml:trace contextRef="#ctx0" brushRef="#br0" timeOffset="54845.68">6438 13335 0,'-35'0'15,"17"0"-15,1 0 16,-1 0 0,18 18-16,0-1 15,35-17 1,-17 0-16,17 0 16,0-17-16,18 17 0,-17-18 15,17 0-15,105-17 16,-52 0-16,159-36 15,-89 18-15,1 0 16,299-52-16,-212 52 16,318-36-16,-264 37 15,-1-1-15,1 17 0,17 1 16,335-53 0,-334 53-16,-37-18 0,248-18 15,-300 36-15,106 0 16,-247 17-16,17 0 15,-123 1-15</inkml:trace>
  <inkml:trace contextRef="#ctx0" brushRef="#br0" timeOffset="55418.28">6615 14288 0,'229'-71'16,"-458"142"-16,617-177 0,-212 70 0,247-69 15,-176 69-15,18-17 16,35 18-16,0 0 0,335-53 15,-318 52-15,336-17 16,-353 18 0,264 0-16,-299 17 15,176 1-15,-283-1 16,72 0-16,-177 1 16</inkml:trace>
  <inkml:trace contextRef="#ctx0" brushRef="#br0" timeOffset="55946.21">6720 15275 0,'106'-35'16,"-212"70"-16,283-105 0,-107 34 0,160-52 15,-89 35-15,53 0 16,17-17-16,36-1 16,18 1-16,35-1 0,0 18 15,35-17-15,-18 17 0,19 0 16,-1 18-16,-18-1 0,-17 1 16,247-18-16,-336 53 15,72-17 1,-195 17-16</inkml:trace>
  <inkml:trace contextRef="#ctx0" brushRef="#br0" timeOffset="56301.47">7267 15716 0,'212'0'0,"-424"0"0,565-17 16,-177-1-16,459-53 15,-370 36-15,35 0 16,352 17-16,-299 18 16,-18 0-16,18 18 0,-18 0 15,0-1-15,-35 1 0,194 17 16,-317 0 0,-36-17-16,17 53 15</inkml:trace>
  <inkml:trace contextRef="#ctx0" brushRef="#br0" timeOffset="56614.08">7073 16104 0,'106'-17'16,"0"17"-16,176-18 15,-106 18-15,19-18 16,34 18-16,18 0 0,35 18 16,-17-18-16,34 18 0,-16-18 15,17 17-15,-18-17 0,247 36 16,-300-19-16,-17 1 15,-36-18-15,-17 18 16,17-1-16,-140-17 16</inkml:trace>
  <inkml:trace contextRef="#ctx0" brushRef="#br0" timeOffset="56859.2">7691 16439 0,'229'18'16,"-458"-36"-16,634 54 0,-211-1 16,18-17-16,35-1 0,17 1 0,19 0 15,334 17-15,18-18 16,-353 1-16,441 0 31,-546-18-31,-36 0 16</inkml:trace>
  <inkml:trace contextRef="#ctx0" brushRef="#br0" timeOffset="60634.59">16616 13229 0,'0'-17'16,"0"34"-16,0-52 0,17 17 16,1 18-1,70-17-15,-35 17 16,53 17 0,-71 1-16,36 0 0,-36-1 15,-35 36-15,-17-18 16,-1-17-16,-17 35 15,17-18-15,0-17 16,1-1-16,-1 19 0,18-19 16,18 1-16,-1 17 0,54 18 15,-36-17-15,18 16 16,-35-34 0,-1 17-16,-34-17 15,-1 0 1,-17-18-16,-36 0 0,36 0 15,0 0-15,-1-18 0,1 18 16,18-18-16,-19 18 16,19 0-16,17-17 15</inkml:trace>
  <inkml:trace contextRef="#ctx0" brushRef="#br0" timeOffset="60967.54">17410 13441 0,'-18'0'16,"36"0"-16,-54 0 0,19 35 15,-1 0-15,0 18 16,18-17-16,0-1 15,18 0-15,35 0 16,-35-35-16,52 18 16,-17-36-16,-18 1 15,1-1-15,-19 1 0,1-19 16,0-17 0,-18 18-16,-36-36 15,1 54-15,-36-1 0,36 1 16,0 17-16,0 0 15,-1 17-15</inkml:trace>
  <inkml:trace contextRef="#ctx0" brushRef="#br0" timeOffset="61423.1">17233 13864 0,'-35'35'0,"35"-17"16,-18 0-16,18-1 16</inkml:trace>
  <inkml:trace contextRef="#ctx0" brushRef="#br0" timeOffset="61845.63">17886 13300 0,'17'0'16,"1"0"-1,0 17-15,17-17 16,-17 18-16,17 0 16,-17-1-16,-1 19 15,-17-1-15,0 18 16,0-18 0,0 18-16,0-18 15,0 36 1,0-54-16,0 19 0,18-1 15,0-17-15</inkml:trace>
  <inkml:trace contextRef="#ctx0" brushRef="#br0" timeOffset="62019.05">17903 13582 0,'18'0'15,"35"-18"1,-18 18-16,36 0 16,-36 0-16,18 0 15,-35 0 1</inkml:trace>
  <inkml:trace contextRef="#ctx0" brushRef="#br0" timeOffset="62386.5">18362 13335 0,'18'0'0,"-1"0"16,1 0-16,0 0 0,35 18 16,-18-18-1,0 53-15,-17-36 16,-1 36-16,-17-35 16,-17 35-16,-1-18 15,-17 18 1,17-35-16,18-1 0,0 1 15,0-1 1,35-17-16,-17 0 16,35 0-16,-35 0 15,-1 0-15</inkml:trace>
  <inkml:trace contextRef="#ctx0" brushRef="#br0" timeOffset="62846.55">19050 13441 0,'0'17'47,"35"1"-47,-17 0 16,35 35-16,-18-36 16,0 1-16,18 0 0,-17-1 15,17 1-15,17 17 16,-35-35-16,-17 18 15</inkml:trace>
  <inkml:trace contextRef="#ctx0" brushRef="#br0" timeOffset="63050.46">19332 13406 0,'-17'17'16,"34"-34"-16,-52 52 0,17 0 16,1 0-16,-1-17 0,0 17 15,1 1-15,-1-19 16,18 1-16,-18 17 0,1-17 16,17-1-16,0 1 15</inkml:trace>
  <inkml:trace contextRef="#ctx0" brushRef="#br0" timeOffset="63720.82">19950 13229 0,'-18'0'0,"0"18"16,1-1-16,-1 19 15,0-19-15,18 19 0,18-1 16,-18 0-16,35-17 16,36 35-16,-18-18 15,35-17 1,-53-1-16,18-17 0,18 0 15,-18-17 1</inkml:trace>
  <inkml:trace contextRef="#ctx0" brushRef="#br0" timeOffset="63921.08">20197 13370 0,'-18'71'0,"36"-142"0,-36 195 16,18-54-16,18-17 15,-18-17-15,17-1 16,-17-18-16,18 19 0,-1-19 16,1-17-16</inkml:trace>
  <inkml:trace contextRef="#ctx0" brushRef="#br0" timeOffset="64265.54">20443 13317 0,'53'-17'16,"-106"34"-16,142-34 0,-19-1 15,-17 18-15,35-18 16,-35 18-16,18 0 16,-36 0-16,0 18 15,-35 0-15,18 35 16,-18-36-16,0 19 16,0-1-16,-18-18 15,18 19-15,0-1 0,0 36 16,0-36-16,0 18 15,18-18-15,0 0 16,-1-17-16,1 17 16,0-35-1</inkml:trace>
  <inkml:trace contextRef="#ctx0" brushRef="#br0" timeOffset="64466.06">20690 13600 0,'0'0'0,"53"-18"0,-17 18 16,52-18-16,-35 18 15,35 0-15,-70 0 16,17 0-16,-35 18 15</inkml:trace>
  <inkml:trace contextRef="#ctx0" brushRef="#br0" timeOffset="64709.67">20496 13864 0,'0'35'15,"0"-70"-15,0 88 0,-17-35 16,-1-1-16,18 1 15</inkml:trace>
  <inkml:trace contextRef="#ctx0" brushRef="#br0" timeOffset="65107.37">21467 13388 0,'0'0'0,"-18"0"15,0 35-15,1-17 16,-1 52-16,18-17 15,0 18 1,0-36-16,35 18 16,-17-35-16,0-1 0,34-17 15,-34 0-15,35-35 16,-35 17-16,-1-34 16,-17 34-16,0-53 15,-17 54 1,-36-36-16,17 35 15,-16 18-15,34 0 16</inkml:trace>
  <inkml:trace contextRef="#ctx0" brushRef="#br0" timeOffset="65349.62">21925 13388 0,'-17'35'16,"34"-70"-16,-34 105 0,-1-52 0,36 53 15,-18-54-15,17 19 16,36-1 0,-18-17-16,18-1 15,-17-17-15,34 0 16,-52-17-16,17 17 15,-17-18-15,-18 0 0,0 1 16,0-1-16</inkml:trace>
  <inkml:trace contextRef="#ctx0" brushRef="#br0" timeOffset="65516.23">22137 13511 0,'0'89'0,"0"-178"0,-18 231 16,18-90-16,0 1 0,0 53 16,0-53-16,-17-18 15,17-17-15,-18 17 0</inkml:trace>
  <inkml:trace contextRef="#ctx0" brushRef="#br0" timeOffset="66179.25">23125 13741 0,'0'0'0,"17"0"15,1-18-15,35-17 16,-18 17-1,36-35-15,-54 36 16,36-36-16,-35 35 16,-1 0-16,1 18 15,-18 18 1,0 17-16,0 1 16,18 34-16,17-35 15,-17 1-15,17-19 0,-17 1 16,17 0-16,0-18 0,-17 0 15,35-18 1,-36 0-16,19-17 16,-19 0-16,-17 17 0,0-35 15,0 36-15,0-1 16,-17 0-16,-1 36 16,0-18-16,18 18 15</inkml:trace>
  <inkml:trace contextRef="#ctx0" brushRef="#br0" timeOffset="66518.26">23266 13988 0,'-18'0'0,"36"0"0,-18 0 16,53-18-1,-18 0-15,35-17 16,-34 17-16,-1 1 16,-17 17-16,-1 0 15,1 17 1,-18 1-16,18 0 16,-18-1-16,17 1 0,1 0 15,-1-18-15,1 0 0,0 0 16,17 0-16,0 0 0,-17-18 15,35-17-15,-35-1 16,-1 19-16,-17-18 16,-17 17-1</inkml:trace>
  <inkml:trace contextRef="#ctx0" brushRef="#br0" timeOffset="66807.17">24289 13441 0,'17'106'16,"-34"-212"-16,52 265 0,-17-89 16,-1-17-16,1 18 15,0-18-15,-1-1 0,19 37 16,-19-54-16,18 18 16,-35-36-16,18-17 15</inkml:trace>
  <inkml:trace contextRef="#ctx0" brushRef="#br0" timeOffset="67051.54">24694 13529 0,'-35'53'16,"70"-106"-16,-87 141 0,34-52 0,0-19 15,18 18-15,0 1 0,36 17 16,-1-36-16,53 19 16,-35-19-1,0-17-15,-18 0 0,18 0 16,-18-17-16,36-19 16,-53 19-16,-1-19 15</inkml:trace>
  <inkml:trace contextRef="#ctx0" brushRef="#br0" timeOffset="67235.62">24941 13688 0,'18'70'15,"-36"-140"-15,36 193 0,-18-70 0,0 53 16,18-53-16,-1 0 15,1-18-15,0 0 0,-18-17 16,17 0-16,-17-1 16</inkml:trace>
  <inkml:trace contextRef="#ctx0" brushRef="#br0" timeOffset="67718.74">25382 13653 0,'-17'123'0,"34"-246"0,-34 299 15,17-70-15,0-71 16,17 18-16,1-35 16,-18-1-16,18-17 15,17-53 1,-17 18-16,-1-18 0,1 0 15,-1 0-15,36-53 16,-35 71-16,0 0 0,-18 17 16,17 18-16,-17 36 15,0-1 1,0 0-16,18 0 0,0 36 16,-1-36-16,19 0 15,-19-17-15,18-18 16,1-18-16,-1-34 15,0 16 1,1-34-16,-19 34 16,18-16-16,-17 52 15,0 0-15,-18 35 16,17 53 0,-34-17-16,-1 52 15,18 0-15,0-17 16,0-53-16,0 0 15,-18-35-15</inkml:trace>
  <inkml:trace contextRef="#ctx0" brushRef="#br0" timeOffset="68191.56">24465 14623 0,'0'-18'15,"0"36"-15,35-36 16,89 36-16,-36-18 16,159 17-16,-123 1 15,34 0-15,301 17 16,-195-18 0,-52 1-1,-106 17-15</inkml:trace>
  <inkml:trace contextRef="#ctx0" brushRef="#br0" timeOffset="76855.71">1482 10301 0,'0'0'15,"0"-18"-15,0 1 0,17-1 16,54-70-16,-36 35 16,36-17-16,-1-1 15,18 0-15,1-17 0,-1 18 0,18-19 16,88-69 0,-106 70-16,18 17 0,-36 0 15,18 19-15,18-37 16,-53 36-1,-35 53-15,0-17 0,-18-1 16</inkml:trace>
  <inkml:trace contextRef="#ctx0" brushRef="#br0" timeOffset="77090.36">2558 8996 0,'35'-18'15,"-70"36"-15,105-53 0,-35 17 0,54-35 16,-19 35-16,36-17 16,-53 17-16,35 18 15,-35 0-15,0 53 16,-53 0-16,0-17 16,0 16-16,0 1 15,-53 53-15,35-35 16,-34 52-1,34-52-15,-17-1 0</inkml:trace>
  <inkml:trace contextRef="#ctx0" brushRef="#br0" timeOffset="98684.63">20990 3669 0,'18'0'15,"17"0"1,-17-18-16,70 1 16,-53-1-16,36 0 15,-36 1-15,18-1 16,-35 18-16,-1 0 16,-34 0-1</inkml:trace>
  <inkml:trace contextRef="#ctx0" brushRef="#br0" timeOffset="99016.62">21043 3669 0,'0'18'16,"0"-36"-16,0 53 0,0 0 15,0-17-15,18 17 16,-18-17-16,0 0 15,0-1-15,0 1 0,17 0 0,19-1 16,-1 1-16,0 17 16,54 0-1,-1 18 1,-35-35-16,0 35 0,-36-35 16,-17 17-16,-17-18 15,-36-17 1,17 0-16,1 0 15,0 0-15,0-17 0,-1 17 16,1 0-16,17-18 0,1 18 16,34 0-1,36-17 1</inkml:trace>
  <inkml:trace contextRef="#ctx0" brushRef="#br0" timeOffset="99234.26">21802 3916 0,'17'0'16,"19"17"-1,-19 1-15,36 17 16,-18-35-16,-17 18 0,17 0 15,-17-18-15,0 0 0,-1 0 16</inkml:trace>
  <inkml:trace contextRef="#ctx0" brushRef="#br0" timeOffset="99396.15">21996 3898 0,'-36'71'16,"72"-142"-16,-107 177 0,36-71 16,35-17-16,0 0 15,0-1-15,18 1 16</inkml:trace>
  <inkml:trace contextRef="#ctx0" brushRef="#br0" timeOffset="99852.13">22384 3598 0,'35'-17'16,"0"17"-16,18-18 0,-35 0 15,17 18-15,0-17 16,-17 17-16,0 0 16,-18-18-16,-18 18 15,-17 0-15,-18 35 16,18-35-16,-1 18 16,-17 17-16,36 1 15,-1-1 1,18-17-16,18 34 15,-1-34-15,1 17 0,17-17 16,1 0-16,-1 17 0,0-17 16,53 17-16,-70 0 15,17-17-15,-35-1 16,18 1-16,-36 0 16,1-1-16,-36 1 15,17-18-15,-87 18 16,88-18-16,17 0 15,-17 0 1</inkml:trace>
  <inkml:trace contextRef="#ctx0" brushRef="#br0" timeOffset="100564.1">24042 3845 0,'17'0'16,"19"0"0,-1 0-16,71 0 15,-36 0 1,36 0-16,-53 0 16,-18 0-16,1 0 15,-1 0-15,-17 0 0,-18-17 0</inkml:trace>
  <inkml:trace contextRef="#ctx0" brushRef="#br0" timeOffset="101320.81">25329 3581 0,'18'0'15,"0"0"1,-1 17-16,19-17 0,34 18 16,-35 0-1,18 35 1,-53-18-16,-17 0 15,-19 0 1,19-17-16,-36 35 16,18-35-16,35 17 15,35-18 1,-17-17 0,-1 0-16,54 0 0,-1-17 15,-17-1 1</inkml:trace>
  <inkml:trace contextRef="#ctx0" brushRef="#br0" timeOffset="101547.86">26070 3598 0,'0'0'0,"18"0"0,0 0 0,-1 0 16,36-17-1,-18 17-15,1-18 16,-1 18-16,0-18 0,1 18 0,-1-17 16</inkml:trace>
  <inkml:trace contextRef="#ctx0" brushRef="#br0" timeOffset="101852.83">26106 3598 0,'0'0'0,"0"18"0,-18 35 16,36-35-16,-1 34 16,-17-34-1,18 0 1,-1 17-16,1-35 0,35 0 15,-35 18-15,17-18 16,36 17 0,-19 1-16,1 17 15,-17-17-15,-19 35 16,1-18-16,-18-17 16,-18-1-16,1 1 0,-19 0 0,1-1 15,-53-17 1,35 0-16,0 0 0,-35-17 15,35 17-15,-18-18 16</inkml:trace>
  <inkml:trace contextRef="#ctx0" brushRef="#br0" timeOffset="104267.09">24994 5168 0,'0'-17'15,"0"34"-15,18-34 16,17 34-16,53 1 15,-35-1-15,-17 1 0,-1 17 16,-17 1-16,-1-1 0,1 18 16,-18-18-1,-35 36-15,-1-36 16,-17 18-16,18-35 16,-18 17-16,53-18 15,-17-17-15,17 18 0,35 0 16,18-1-1,0-17-15,35 18 16,-35-18-16,17 18 16,-34-1-16,-19-17 15,18 18 1</inkml:trace>
  <inkml:trace contextRef="#ctx0" brushRef="#br0" timeOffset="104628.99">26229 5168 0,'-35'-17'16,"70"34"-16,-106-34 0,19 34 15,16 18-15,1 1 16,-36 70 0,54-36-16,-1 71 0,36-70 15,17 52-15,0-87 16,18 16-16,35 1 16,-35-53-16,0 0 15,0 0-15,-17-17 0,-1-36 16,-35 18-16,-18-54 15,-17 72-15,-71-54 16,53 71-16,-17-17 16,-1 17-16,18 0 15</inkml:trace>
  <inkml:trace contextRef="#ctx0" brushRef="#br0" timeOffset="108260.19">21502 6756 0,'0'0'0,"-18"-18"0,-35 18 15,18 0-15,-53 88 16,35-35-16,-35 106 15,52-89-15,19 19 16,17-19-16,0 54 16,17-71-16,54 35 15,-36-53-15,18-17 16,0-1-16,35-17 16,-52-17-16,-1-19 15,-35 1-15,-35-35 16,-1 34-16,-52-34 15,35 52-15,18 1 16,-36 17-16,54 0 16,-1 35-1,36-18-15,17 1 0</inkml:trace>
  <inkml:trace contextRef="#ctx0" brushRef="#br0" timeOffset="108776.87">22031 7144 0,'18'0'15,"-1"35"1,1-17-16,17-1 0,36 19 15,-36-19-15,36 19 16,-54-19-16,18 1 16,-17-1-16,0 1 0,-1-18 15</inkml:trace>
  <inkml:trace contextRef="#ctx0" brushRef="#br0" timeOffset="108949.55">22366 7126 0,'-35'35'15,"70"-70"-15,-88 106 0,18-54 16,-18 36-16,35-35 16,1 17-16,-1-17 0,0 17 15,18-17-15,-17-1 16,17 1-16</inkml:trace>
  <inkml:trace contextRef="#ctx0" brushRef="#br0" timeOffset="109467.18">22931 7038 0,'-18'-18'16,"18"1"-16,18 17 31,70 0-31,18 35 16,-71-17-16,18 52 15,-36-35-15,1 36 16,-18-36 0,-35 36-16,0-36 15,17-17-15,-17 35 16,17-53-16,18 17 16,0 1-16,18-18 15,17 0-15,18 0 16,17 0-1,1 0-15</inkml:trace>
  <inkml:trace contextRef="#ctx0" brushRef="#br0" timeOffset="109772.83">23865 6967 0,'0'0'0,"-35"0"16,18 0-16,-19 18 0,-17 53 16,36-19-16,-1 72 15,18-71-15,18 0 16,17 0-16,36 35 16,-19-53-16,-16-17 0,52 17 15,-53-35-15,-17 0 16,17-35-1,-53 17-15,1-17 16,-18 17-16,-18-17 0,-53 0 16,53 17-16,-35 18 15,52 0-15,19 18 16</inkml:trace>
  <inkml:trace contextRef="#ctx0" brushRef="#br0" timeOffset="110085.5">25083 7126 0,'0'0'0,"35"0"16,-18 0-16,36 0 16,-17 0-16,34 0 0,18 0 15,-52 0-15,-19 0 16,-17 18-16,-17-18 15</inkml:trace>
  <inkml:trace contextRef="#ctx0" brushRef="#br0" timeOffset="110206.5">25188 7391 0,'0'0'0,"36"0"16,52 17-1,-35-17-15,-18 18 0,0-18 16,-17 0-16,17 0 15</inkml:trace>
  <inkml:trace contextRef="#ctx0" brushRef="#br0" timeOffset="112075.73">26758 6914 0,'0'36'16,"0"-1"-16,0 18 0,18 88 15,-18-70-15,17 105 16,-17-105-16,0-1 16,18 71-16,0-106 15,-1 1-15,1-1 0,0-17 16</inkml:trace>
  <inkml:trace contextRef="#ctx0" brushRef="#br0" timeOffset="112476.06">27234 7108 0,'71'-17'16,"-142"34"-16,195-34 0,-71-1 16,-18 1-16,18-1 0,0 0 15,-35 1 1,-54 34-16,1-17 16,-124 71-1,106-54-15,-35 36 16,53-17-16,17-1 0,18 0 15,0 1-15,36-19 16,52 36-16,-35-18 16,17-17-16,-17 0 15,0 17-15,-18-17 0,18 17 16,-53-18-16,-35 19 16,0-19-16,-1 1 15,-17 0-15,1-18 0,-54 17 16,70-17-16,19 0 15,-1-17-15,18-1 0,35 18 16</inkml:trace>
  <inkml:trace contextRef="#ctx0" brushRef="#br0" timeOffset="112764.76">28169 7073 0,'0'0'0,"-53"18"0,18 17 16,0 18-16,0 0 16,-1 53-16,36 17 15,18-70-15,70 35 16,-53-52-16,54-1 16,-36-17-16,-18-18 15,0 0 1,-17-18-16,-18-35 0,-36 35 15,-16-52 1,-1 35-16,17 17 0,-17 0 0,-35 18 16,53 0-1,-18 18-15</inkml:trace>
  <inkml:trace contextRef="#ctx0" brushRef="#br0" timeOffset="113349.35">29739 7726 0,'18'176'16,"-36"-352"-16,53 440 0,-17-175 16,0 52-16,-1-71 15,19-17 1,-36-35-16,0-1 0,0-52 16,-18 0-16,-17-18 15,17 0-15,-17-17 0,-36-107 16,54 89-16,-1-18 15,0 0-15,18 0 0,0 1 16,36 34-16,-1 18 16,88 18-16,-70 35 15,0 18-15,0-1 0,0 18 16,-35 1-16,17-1 0,-35 18 16,0 17-16,-18-17 15,-52 18 1,34-53-16,19-1 15,-18 1-15,17-18 0,18-18 16</inkml:trace>
  <inkml:trace contextRef="#ctx0" brushRef="#br0" timeOffset="114616.77">30480 7497 0,'-53'17'15,"106"-34"-15,-141 52 0,70 0 0,-35 18 16,36-18-16,34 36 16,1-54-16,17 1 15,36 17-15,-18-35 16,35-17 0,-53-1-16,0 0 0,-17 1 15,-18-18-15,0-18 16,-18 35-16,-17-35 15,17 35-15,-17 1 16,18 34-16,17 1 16,35 35-1,-18-35-15,54 35 16,-36-36-16,1 1 0,-1-1 16,18 1-16,-36-18 15,-17-35 1,0 17-16,-17-17 0,-1-18 15,18 35-15,0-35 16,0 36 0,53-1-16,-35 1 15,52 17-15,-52 0 16,52 17-16,-34-17 16,-19 18-16,1-18 15,-18 17-15,0 1 16,-18 0-16,1-1 0,-19 36 15,19-17-15,-1-1 16,18-18-16,0 36 16,18-35-16,17 0 15,-17-1-15,35-34 16,-36-1-16,19-17 16,-19-1-16,-17-16 15,0 34-15,0-35 16,0 35-16,-17 1 15,17-1-15,0 36 32,17 70-17,18-18-15,-17-17 16,-18-35 0,18 0-16,-18-1 0,17-17 15,1-35 1,0-18-1,-1 0-15,1 36 16,17-36 0,-17 53-16,0-18 0,-1 18 15,-17 18-15,18 35 16,-18-36 0,0 1-16,0-1 15,17-17 1,1-17-1,0-1 1,-1 1-16,1 17 16,0 0-16,-1 17 0,1-17 15,0 18-15,-1-18 0,36 17 16,-18-17 0,1 0-16,-1 0 0,18-17 15,-53-1-15,0 1 16,-18-1-16,1 0 15,-54 1-15,36-1 16,-1 18-16,1 0 16,35 18-16,0-1 15,0 1-15,35 0 0,-17-1 16,70 18-16,-35-17 16,35 0-16,-52-1 15,-19-17-15,19-17 16,-19 17-16,-17-36 15,-17 19-15,-1-36 16,0 35-16,18 1 16,0-1-16,18 0 15,17 1-15,1 17 16,-1 0-16,0 0 0,0 0 16,1 0-16,-1 0 15,0 0-15,0 0 16,-17 0-16,-18-36 15,-18 19-15,1-1 0,-18-52 16,-1-19 0</inkml:trace>
  <inkml:trace contextRef="#ctx0" brushRef="#br0" timeOffset="114755.66">32226 7161 0,'0'18'0,"-17"35"0,34-124 0,-17 124 0,18 0 15,0 71 1,-18-71-16,17 17 0,1 1 15,17 35-15,-35-54 16,18 37-16,-18-54 16,0-17-16</inkml:trace>
  <inkml:trace contextRef="#ctx0" brushRef="#br0" timeOffset="115049.71">32367 7743 0,'36'18'16,"-1"-18"-16,18 0 0,-18 0 16,18-18-1,-35 1-15,-18-18 16,0 17-16,-53 0 16,35 1-16,-52 17 15,52 0-15,-17 17 16,35 1-16,0 0 15,0-1-15,17 1 16,54 17-16,-36-17 16,36 17-16,-54-35 15,19 18-15,-1-18 16,0-18-16,-35 0 16,18-17-1</inkml:trace>
  <inkml:trace contextRef="#ctx0" brushRef="#br0" timeOffset="115300.74">33126 7620 0,'-35'-18'16,"70"36"-16,-88-36 0,0 18 15,35 18-15,-17 17 16,35-17-1,0 17-15,18-17 16,52 35-16,-52-36 16,17 36-1,-17-53-15,-18 36 0,-18-19 16,-35 1 0,36-18-16,-36 18 15</inkml:trace>
  <inkml:trace contextRef="#ctx0" brushRef="#br0" timeOffset="115428.18">33249 7920 0,'-35'-18'15,"70"36"-15,-123-36 0</inkml:trace>
  <inkml:trace contextRef="#ctx0" brushRef="#br0" timeOffset="118304.1">32844 7832 0,'17'17'16,"-17"-34"15,0-19-15,0 19-16,0-1 15,0 0-15,0 1 0,18-18 16,-18 17 0,35 0-16,-17 1 15,17 17 1,-17 0-16,-1 0 16,19 17-16,-36 1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9T00:44:44.367"/>
    </inkml:context>
    <inkml:brush xml:id="br0">
      <inkml:brushProperty name="width" value="0.05292" units="cm"/>
      <inkml:brushProperty name="height" value="0.05292" units="cm"/>
      <inkml:brushProperty name="color" value="#0070C0"/>
    </inkml:brush>
    <inkml:brush xml:id="br1">
      <inkml:brushProperty name="width" value="0.05292" units="cm"/>
      <inkml:brushProperty name="height" value="0.05292" units="cm"/>
      <inkml:brushProperty name="color" value="#00B050"/>
    </inkml:brush>
    <inkml:brush xml:id="br2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12841 8784 0,'35'0'16,"1"0"-1,-1-17-15,-17 17 16,-1 0-16,19 0 15,-19 17-15,-17 1 0,0-1 16,-17 1-16,-19 35 16,19-18-16,17-17 0,-18 17 15,18-17-15,0 35 16,18-53-16,-1 17 16,1 1-16,35 17 15,-36-17-15,1-18 0,-18 35 16,0-17-1,-35-18-15,0 18 16,-36-1 0,18-17-16,0 18 15,35-18-15,1 0 0,52-18 32</inkml:trace>
  <inkml:trace contextRef="#ctx0" brushRef="#br0" timeOffset="223.52">13317 9049 0,'0'0'0,"18"0"0,35 17 16,-18-17-16,-17 18 0,17-18 15,36 18 1,-36-18-16,36 35 16,-54-17-16</inkml:trace>
  <inkml:trace contextRef="#ctx0" brushRef="#br0" timeOffset="390.11">13600 9049 0,'-36'53'16,"72"-106"-16,-107 141 0,53-70 0,-17 35 15,17-36 1,1 18-16,-1-17 16,36 0-16</inkml:trace>
  <inkml:trace contextRef="#ctx0" brushRef="#br0" timeOffset="749.84">13899 8837 0,'0'0'0,"18"-18"16,17 1-16,1 17 0,-19-18 15,19 18-15,-19 0 16,-17 18-16,0-1 0,0 1 16,0 17-16,-35 1 15,35-1-15,0-17 16,0-1-16,18 18 16,17-17-16,-18-18 15,54 35-15,-36-35 0,1 18 16,17 0-1,-36-18-15,-17 17 0,0 1 16,-17 0-16,-36-1 16,0 1-16,0 0 15,0-1-15,0 1 16,0-1-16,18 1 0,-18 0 16</inkml:trace>
  <inkml:trace contextRef="#ctx0" brushRef="#br0" timeOffset="8315.34">5098 3422 0,'17'0'0,"1"0"16,0 0-1,-1 0 1,-17 18 0,-17-18 62,-1 0-63,-17 0-15,17 0 0,-17 0 16,-71-18-16,0 18 16,36 0-16,-1-18 15,0 18-15,-17 0 0,0-17 16,-124-1-1,1 18-15,105 0 16,0 0-16,-123 0 16,123 0-16,-18 18 0,-70 17 15,89-35-15,16 18 16,19-1-16,-1-17 0,1 18 16,-1-18-16,18 0 15,-35 0-15,35-18 16,18 1-16,-18 17 15,18-18-15,-1 0 0,-17 18 16,-17-17-16,35 17 0,-1-18 16,1 18-16,0 0 15,17 0-15,0 0 16,1 0 0,-1 18 30,18-1-30,0 1-16,-17 0 16,17-1-16,0 1 0,-18 17 15,18-17-15,-18 35 16,18-36-16,0 19 0,0-1 16,0 35-1,18-34-15,-18 17 16,0-18-16,0 18 0,0 0 15,0 17-15,18 1 0,-36 70 16,18-53-16,-18 0 16,18 53-16,0-52 15,0-19-15,0 1 0,0-1 16,0 1-16,0-1 0,18 72 16,-18-72-1,0 1-15,0-1 0,18 89 16,-18-88-16,0-1 15,0 1-15,0-18 0,0 17 16,0-17-16,0 0 0,0 0 16,0 0-16,0 53 15,0-53-15,0-18 0,0 18 16,17-18-16,1 36 16,-1-54-16,-17 18 15,18-17-15,-18 0 0,18-1 16,-18 54-1,0-53-15,17-18 16,-17 17 0,18-17-16,0 0 15,17 18 1,-17-18 0,52-18-1,-35 18-15,18 0 16,0-17-16,-17 17 15,16 0-15,54 0 16,-53 0-16,-18 0 0,18 17 16,0-17-16,0 18 0,0-18 15,-18 18-15,18-18 0,0 17 16,53-17 0,-35 0-16,-18 0 0,-1 0 15,19 0-15,53-17 16,-54 17-16,-17-18 0,0 18 15,70-18 1,-70 1-16,18 17 0,-18-18 16,0 18-16,0-18 0,17 18 15,-17 0-15,106-17 16,-106 17-16,0-18 16,70 18-1,-52-18-15,-18 18 0,52 0 16,-52 0-16,-17 0 15,52 0-15,-53 18 16,36-18 0,-54 0-16,19 0 0,-19 0 0,1 0 15,17 0-15,-17 0 16,-1-18 0,-17 1-16,-17 17 15,17-18-15,-18 0 0,18 1 16,-18-18-1,1-1-15,17 1 0,0-18 0,0 18 16,17-142 0,1 107-16,0-71 15,-18 53-15,17-18 16,-17 0-16,0 0 16,0-35-16,0 17 0,-17-34 15,17-1-15,-18 0 0,18 0 16,-18 36-16,18 0 0,0 17 15,0 18-15,0-1 0,0-34 16,0 70-16,0 0 16,0 18-16,-17-1 15,17 1-15,-18 0 0,18 0 16,-17-1-16,-1 19 0,0-1 16,1 18-1,-19 0 1,36 18-16,-17-18 0,17 17 0,-18 1 15,0 17 1</inkml:trace>
  <inkml:trace contextRef="#ctx0" brushRef="#br0" timeOffset="9850.44">5733 3351 0,'17'0'15,"-34"0"-15,17 0 16,-18 0 0,0-17-16,-17 17 0,-18 0 15,0 0-15,0 0 0,-35 0 16,0 0-16,-18 0 0,-17 17 15,-1-17-15,-35 18 0,1 0 16,-19-1-16,-175 19 16,175-36-16,18 17 0,-123 19 15,159-19 1,17 1-16,18-1 0,-36 1 16,89 0-1,0-1-15,17-17 16,36 18-16,17 0 15,-17-18-15,-1 17 16,1 1-16,17 17 16,-35-17-16,18 70 15,-18-35-15,0 0 0,0 0 16,-18 106 0,18-71-16,0 0 0,0 18 15,18 17-15,-1 107 16,-17-125-16,0 1 0,18 106 15,-18-106-15,18 0 16,-18-18-16,0 18 0,0-1 16,-18 72-1,0-89-15,18 0 0,-17 0 16,17-17-16,0-1 0,0 1 16,0-18-16,17 35 15,1-53-15,17 1 0,18-19 16,-35 1-1,17-18-15,0 0 0,1 0 16,34 0-16,-17 0 16,-18 0-16,18 0 0,0 0 15,71-35 1,-71 35-16,35-18 0,-18 18 0,19-18 16,-19 18-16,124 0 15,-88 0-15,0 0 16,123 0-1,-123 0-15,0 0 0,-18-17 0,0 17 16,0 0-16,71 0 16,-88 0-16,-1 0 0,1-18 15,52 0 1,-52 18-16,-18-17 0,-18-1 16,53-17-1,-70 17-15,0 18 16,-18-17-1,17 17-15,1 0 16,-1 0-16,1 0 16,-18-18-16,18 0 15,-18-17 1,0 17-16,17-17 0,-17 0 0,0 0 16,0-1-16,18-17 15,-18 1-15,18-19 0,-18-70 16,17 53-16,-17-18 15,0-159 1,0 106-16,0-35 0,0 0 0,0-17 16,0-19-16,0 19 0,0-124 15,0 194 1,0-36-16,-17 124 16,-1 0-16,0 0 0,1 36 15,-1-19-15,0 19 0,-17-1 16,18 1-1,-1 17-15,-35-18 16,35 0-16,-17 18 16,0 0-16,-1 0 0,1 18 0,-35 17 15</inkml:trace>
  <inkml:trace contextRef="#ctx0" brushRef="#br0" timeOffset="11395.72">6879 3351 0,'-17'-17'16,"34"34"-16,-52-34 15,17 17-15,1 0 0,-54 0 16,36 0-16,0 0 16,-89 0-1,36 0-15,0 0 0,-18 0 16,0 17-16,-17-17 0,-19 18 16,1-18-16,-159 18 15,142-1-15,17-17 0,-18 18 16,35 0-16,1-18 0,-89 17 15,142 1-15,17-18 16,0 0-16,18 0 16,-1 0-16,36-18 15,18 18 1,0 0 0,17 18-1,-35 0-15,17-1 0,-17 36 16,0-18-16,0 1 15,0 17-15,-17-18 16,17 0-16,-18 18 0,18 18 0,0-1 16,-17 89-1,34 17-15,-17-70 16,18-18-16,-18 36 0,0 87 16,0-87-16,0-18 15,0 17-15,0 1 0,-18 123 16,18-142-16,0 19 15,0-36-15,0 0 16,0 1-16,0-19 0,0 18 16,0-17-16,18 52 15,-18-52-15,0-36 0,17 18 16,1 18 0,0-54-16,17 19 0,-17-19 15,-1-17-15,54 18 16,-36-18-16,18 0 15,0 0-15,0 0 0,0-18 16,17 18-16,1 0 16,-1 0-16,1-17 0,17 17 0,0 0 15,1 0-15,105 0 16,-89 17-16,19-17 16,-18 0-16,123-17 15,-123 17-15,0-18 0,0 18 16,-18-18-16,-18 18 15,89-17-15,-88-1 0,-18 18 16,-1-18-16,1 18 16,53 0-1,-71 0-15,1 0 0,-19 0 0,1 0 16,0 0-16,-18-17 16,0-1-1,0 0 1,0 1-16,0-36 15,17 18-15,-17-1 16,0 1-16,0 0 0,0-18 0,0 18 16,18-18-16,0-53 15,-18 53 1,17 0-16,19-71 16,-19 54-16,18-18 0,-17 0 15,0-18-15,-1-18 0,1-17 16,-18-18-16,0 1 0,0-195 15,-18 194 1,18 0-16,-17 36 0,17 17 16,0 35-16,0 1 0,0-1 15,17-34 1,-17 69-16,0-17 0,18 18 0,0 0 16,-18 0-16,35-36 15,-17 36-15,-18 17 16,17 0-16,-34 18 31,-36 0-15,17 0-16,-17 0 0,1-17 0,-19 17 15,-123 0 1,-53 0-16,124 17 16,-19 1-16,-105 35 15,124-18-15</inkml:trace>
  <inkml:trace contextRef="#ctx0" brushRef="#br0" timeOffset="14225.88">26176 10089 0,'-18'18'15,"1"88"1,52-18 0,89 53-1,-19-70-15,-52-36 16,0-17-16,18 17 0,17-17 15,-35-18-15,-35 0 16,34 0 0,-52-18-16,-35-35 15,0 35 1</inkml:trace>
  <inkml:trace contextRef="#ctx0" brushRef="#br0" timeOffset="14498.9">25859 10442 0,'17'-17'16,"-34"34"-16,52-70 0,-17 36 16,17-72-1,0 54-15,0-18 0,-17 0 16,17 0-16,18-35 15,-35 35-15,17 18 0,-17 17 16,35 1 0,-18 17-16,0 17 0,71 36 15,18 18 1,-54-18-16,54 17 16</inkml:trace>
  <inkml:trace contextRef="#ctx0" brushRef="#br0" timeOffset="45275.23">14023 3845 0,'-18'0'16,"18"18"15,-17 35-15,-1 17-1,0-34-15,1 34 0,-1 36 16,0-35-1,1-18-15,-18 70 16,17-88-16,18 1 0,0-1 16,0 18-1,0-36-15,0 1 0</inkml:trace>
  <inkml:trace contextRef="#ctx0" brushRef="#br0" timeOffset="45563.18">13582 4568 0,'0'0'0,"18"0"15,-1-17-15,1 17 0,0 0 16,-18 17-16,0 19 15,0-1 1,0-17-16,0 17 0,0 0 16,0-17-16,17 0 15,1-18 1,35 0-16,-18-18 16,0 0-16,53-52 15,-35 34-15,53-34 16,-53 52-16,18-35 15,-54 53-15,1 0 16</inkml:trace>
  <inkml:trace contextRef="#ctx0" brushRef="#br0" timeOffset="47344.08">27252 2628 0,'0'-17'16,"0"34"0,-18 18-1,1 18-15,-36 71 16,35-54-16,-17 19 16,0 52-16,17-71 15,0 1-15,1-18 0,-1 35 16,18-53-16,-17-17 15,17 17-15,0-17 16,0-1-16,-18-17 16,0 0-1</inkml:trace>
  <inkml:trace contextRef="#ctx0" brushRef="#br0" timeOffset="47594.3">26811 3334 0,'18'70'15,"-36"-140"-15,53 158 0,-35-53 16,18 1-16,17-19 16,-17 1-16,0-1 0,17-17 15,53 0 1,-35-17-16,0-1 0,0 1 0,-18-1 15,53-17 1,-35 17-16,0-17 16,-18 17-16</inkml:trace>
  <inkml:trace contextRef="#ctx0" brushRef="#br0" timeOffset="86912.54">776 3052 0,'0'-18'15,"0"36"32,0 17-31,0 0-16,0 36 16,-18-18-16,18 52 15,0-52-15,0 0 0,0 0 16,18 0-16,0 35 15,-1-35-15,1-18 16,17 1-16,18 17 16,-35-36-16,17 1 15,-17-18-15,17 18 0,-17-18 0,-1 17 16,19-17-16,-19 18 0,1-18 16,0 0-1,-18 17-15,17-17 16,-17-17-16</inkml:trace>
  <inkml:trace contextRef="#ctx0" brushRef="#br0" timeOffset="87205.52">1129 3704 0,'18'0'31,"-1"18"-31,-17-1 16,18 1-16,-1 0 0,19 35 16,-19-36-16,1 36 15,0-35 1,-1 17-16,1-17 0,-18-1 16,0 19-16,-35 17 15,35-18-15,-18 0 16,-17 18-16,35-35 0,-18-1 15,0-17-15,1 18 16,-1 0-16,-17-1 16</inkml:trace>
  <inkml:trace contextRef="#ctx0" brushRef="#br0" timeOffset="88302.84">9013 8978 0,'0'-17'16,"18"17"0,0 0-16,17-18 15,18 18 1,-18 18-16,1-1 0,52 54 15,-53-36-15,53 71 16,-35-53-16,-18 0 16,54 53-16,-54-54 15,0 1-15,0-17 0,1 17 16,-1 17 0,-17-35-16,-1 1 0,-17-19 15,18 19-15,-36-19 16,-17-17-1</inkml:trace>
  <inkml:trace contextRef="#ctx0" brushRef="#br0" timeOffset="88729.11">9384 8590 0,'-18'18'15,"1"-18"1,-1 17-16,0 1 15,1-18 1,-1 18 0,0-18-16,1 17 0,-36 1 15,35 0 1,-52 35-16,34-18 16,1-18-16,17 19 0,-17 34 15,18-34-15,17-1 16,17 35-1,1-34-15,-1-1 0,36 36 16,-17-36-16,-1 0 16,0 0-16,36 36 15,-36-36-15,-17 0 0</inkml:trace>
  <inkml:trace contextRef="#ctx0" brushRef="#br1" timeOffset="113479.53">811 16510 0,'-17'0'16,"-1"0"-1,0 0 1,36 0 0,-18 18-16,35-18 15,18 17 1,-17-17-16,-1 0 0,0 0 16,18 0-16,35-17 15,-35 17-15,-18-18 0,54 0 16,-54 18-16,-17-17 15,17 17-15,-18 0 0,1 0 16,-36 0 15,1 17-15</inkml:trace>
  <inkml:trace contextRef="#ctx0" brushRef="#br1" timeOffset="113778.61">1252 16316 0,'0'0'16,"36"0"-1,-19 0-15,1 0 0,17 18 16,-17-1-16,17-17 15,-17 18-15,-1 0 0,1-1 16,0 1-16,-1-1 0,-17 19 16,0-19-1,0 36-15,-35-17 16,17-1-16,-17-18 16,17 1-16,-70 53 15,53-36 1</inkml:trace>
  <inkml:trace contextRef="#ctx0" brushRef="#br1" timeOffset="116948.59">24853 4163 0,'0'-18'78,"-17"18"-62,-1-17 0,-17 17-1,17-18-15,-17 18 0,-1 0 0,19-18 16,-36 18 0,18-17-16,-1 17 0,19 0 15,-19-18-15,-34 0 16,35 18-16,-1 0 0,1 0 15,-53 36 1,53-36-16,-1 17 0,-17 1 16,18 0-16,-18 17 0,18-18 15,0 19-15,-1-1 0,1-17 16,0 17-16,0 0 0,17 0 16,0-17-16,-17 17 15,17 1-15,-35 52 0,36-53 16,-1 18-16,18-18 15,-18 54-15,18-54 16,36 53 0,-19-35-16,19-18 0,-1 0 15,0 1-15,1-1 0,69 36 16,-52-54-16,18 1 16,-18 17-16,17-35 0,54 35 15,-54-35-15,1 0 16,-18 0-16,88-17 15,-71-1-15,-17 0 0,0-17 16,0 18-16,35-54 16,-52 36-16,-19-18 15,19 18-15,-19-36 0,1 18 16,17-159 0,-35 142-16,-35-54 15,17 71-15,-17 18 16,0-18-16,-1 36 0,-52-19 15,35 19-15,-17 17 16,17 17-16,-18 1 16</inkml:trace>
  <inkml:trace contextRef="#ctx0" brushRef="#br1" timeOffset="121262.83">1834 4480 0,'18'0'47,"0"-35"-31,17 17-16,-17-17 0,87-53 15,-52 35-15,0-18 0,18 19 16,88-90-1,-71 54-15,18 18 0,-18-1 16,0 1-16,-17 17 0,-1 0 16,-17 0-16,35-18 15,-52 54-15,-19-1 16,1 0-16,-1 18 0,-34 0 16,-18 36-1</inkml:trace>
  <inkml:trace contextRef="#ctx0" brushRef="#br1" timeOffset="121753.59">1923 5644 0,'35'-35'16,"-70"70"-16,105-105 0,-35 35 16,1-18-16,-1 0 15,89-71-15,17-17 16,-53 53 0,0 0-16,18 0 0,0-18 0,0 0 15,140-123 1,-122 105-16,-18 18 0,17-17 15,-17 17-15,0 0 0,70-53 16,-105 89-16,-1 17 16,-34 0-16,-1 35 0,0-17 15,-17 35 1,-36 18-16,-17 35 16</inkml:trace>
  <inkml:trace contextRef="#ctx0" brushRef="#br1" timeOffset="122174.36">2364 6279 0,'0'0'16,"17"-17"-16,19-18 16,-1-1-1,0-17-15,18 18 0,53-71 16,-53 36-16,17-1 15,1-17-15,17 17 16,0-34-16,18 16 0,18-16 16,-19-1-16,19 0 0,-1 0 15,124-123-15,-123 123 16,-1-18-16,1 19 16,-18-1-16,-18 18 0,0 17 0,0 0 15,-17 19-15,35-19 16,-89 71-1</inkml:trace>
  <inkml:trace contextRef="#ctx0" brushRef="#br1" timeOffset="122556.43">3263 6368 0,'-17'35'16,"34"-70"-16,1 88 15,-1-71-15,19-17 16,17-18-16,70-71 15,-52 36-15,17 0 0,0 0 16,18-18-16,-18 18 16,124-106-16,-106 88 15,-1 18-15,19-18 0,-36 18 0,89-54 32,-89 72-32,-18 17 0,-17 0 0,0 18 15,-18 0-15,-17 17 16,0 0-16,-18 36 15,-36 0-15</inkml:trace>
  <inkml:trace contextRef="#ctx0" brushRef="#br1" timeOffset="122842.78">4145 6350 0,'53'-18'31,"-18"1"-31,1-1 0,69-70 16,-34 35-16,0-18 15,70-52-15,-53 52 16,-18 18-16,1-17 0,0 17 15,-19 0-15,1 18 0,0 0 16,-35 17-16,17 0 16,-52 54-1</inkml:trace>
  <inkml:trace contextRef="#ctx0" brushRef="#br1" timeOffset="123031.1">4674 6544 0,'89'-71'15,"-178"142"-15,213-177 16,-71 53-16,0 0 0,52-52 16,-52 52-16,0 17 15,-35 1-15,0 17 0</inkml:trace>
  <inkml:trace contextRef="#ctx0" brushRef="#br1" timeOffset="128655.06">24800 4039 0,'0'-17'16,"-17"-1"-16,17 0 15,-18 1 1,0 17-16,18-18 0,-35 0 15,17 1 1,-34 17-16,16 0 16,-52 0-16,35 0 15,-70 35 1,70-17-16,-18-1 0,-52 36 16,52-35-16,-52 53 15,70-36-15,0 18 16,-53 35-16,71-35 15,17 0-15,0 0 16,-17 52-16,35-52 16,18 53-16,-18-53 15,35 0-15,-17 0 0,17-18 16,-17 18-16,70 35 16,-35-52-16,0-1 0,0 0 15,0-17-15,70 35 16,-70-36-16,17 1 15,-34-18-15,17 18 0,-18-18 16,53 0-16,-35 0 16,35-18-1,-52 0-15,16-17 0,-16 17 16,17-17-16,-18 0 0,18 0 16,-18-1-16,0 1 0,1 0 15,-1 0-15,18-36 16,-18 18-16,-17 18 15,-1-18-15,-17 18 0,18-18 0,-18 0 16,0-53 0,-18 53-16,18-18 0,-17 19 15,-36-54 1,35 53-16,-35 0 0,18 0 0,-18 18 16,0-1-16,-53 1 15,36 17-15,-1 1 16,18 17-16,-17 0 0,-71 0 15,70 17-15,18 1 16,-53 17 0,71 1-16,-18-1 0,18 18 15,0 0-15,-1 0 0,1 0 0,0 17 16,0-17-16,-1 18 16,1 70-16,17-71 15,18 1-15,-17-1 16,17-17-16,17 18 0,1-18 0,53 53 15,-19-53 1,-16-18-16,17 0 0,0 0 16,17-17-16,71 0 15,-70-18-15,-1 0 0,1-18 16,70-35 0,-88 18-16,17 0 0,-17-1 0,-17 1 15,-1-18-15,0 18 16,-17-18-16,17-35 15,-17 35-15,-18 18 0,17-18 16,-17 17-16,18 1 0,-18-18 16,0 0-16,18 18 0,-18-18 15,17 0-15,-17 0 16,0-17-16,0-36 16,-17 71-16,-19-54 15,1 54-15,0 0 0,-18-1 16,0 1-16,0 18 0,-88-19 15,70 19 1,1 17-16,-89-18 16,89 36-16,17-18 0,-18 35 15,-35 18-15,53 0 16,0 0-16,18 17 0,0 1 16,0 17-16,17 88 15,0-105-15,18 17 16,0-17-16,18 17 0,0-18 15,-1 1-15,19-18 0,-1 17 16,0-17-16,36-17 0,70 34 16,-71-35-1,18-17-15,1 0 0,105-18 16,-106 0-16,0 0 16,-17-18-16,-1 0 0,36-34 15,-71-1 1,1 17-16,-19-17 0,-17-52 15,0-54-15,-17 71 16,-19-1-16,19-16 16,-19 34-16,-69-88 15,52 106-15,-18-17 0,18 35 16,0-1-16,0 1 0,-52 0 16,52 35-16,17 17 15,1 1-15,0 17 16</inkml:trace>
  <inkml:trace contextRef="#ctx0" brushRef="#br1" timeOffset="130735.23">4639 3493 0,'18'-18'15,"-36"36"-15,53-36 0,-35 0 16,18 18-16,-36 0 47,-17 18-47,17 0 15,-35 17-15,-52 53 16,34-53-16,-17 36 0,0-1 16,-18 1-16,-123 123 15,105-88-15,-17 17 16,0 1-16,-124 105 16,142-105-16,-1-19 0,19-16 15,-1-1-15,0 0 0,18-18 16,17 1-16,1-18 15,17 18-15,-53 17 0,88-53 16,1-17-16,-1 17 16,18-17-16,18-18 15</inkml:trace>
  <inkml:trace contextRef="#ctx0" brushRef="#br1" timeOffset="131106.56">3298 3387 0,'0'0'0,"-17"0"15,-1 0-15,-17 35 16,-53 53 0,17-17-16,1-1 0,-19 18 0,-16 1 15,16-1-15,-16 0 16,-1 18-16,18-36 0,-1 19 15,-16-1-15,16 0 0,1 0 16,-35 53 0,70-88-16,17 0 0,19 35 15,17-52-15,35-19 16</inkml:trace>
  <inkml:trace contextRef="#ctx0" brushRef="#br1" timeOffset="147678.33">1570 7108 0,'0'-35'16,"0"0"0,0 17-16,0 1 0,0-1 15,0 0-15,0 1 16,-18 17-16,-35 0 16,18 0-16,0 17 15,-1 19-15,1-19 0,0 19 16,0-1-16,-36 18 15,36-18-15,17 0 0,-17 1 16,17 34 0,18-35-16,0 1 0,0-1 0,18 0 15,17 36 1,18-18-16,-18-18 16,-17-17-16,17 17 0,18 53 15,-35-35-15,-1 0 16,1 18-16,-18-19 0,-18 19 15,18 0-15,-35 34 16,18-52-16,-36 18 16,0-1-1,35-52-15,0 0 0,18-1 16,-17 1-16,17 0 16,17-1-16,36 36 31,-35-18-31,0 1 0,-18-1 15,17 18-15,1 70 16,-18-34-16,-18-1 0,18 35 16,-35 107-1,35-89-15,0-18 0,0-17 16,0 17-16,35 54 16,1-107-16,-1-17 15,18 0-15,35 35 0,-53-70 16,1 17-16,34 1 15,-52-1-15</inkml:trace>
  <inkml:trace contextRef="#ctx0" brushRef="#br1" timeOffset="149495.6">5574 3157 0,'0'-35'0,"-18"17"16,18 1-16,-17-18 16,17 17-16,-18-35 15,18 35-15,0 1 0,0-36 16,0 35 0,18 1-16,-1-1 0,19-35 15,-1 35-15,-18 1 16,19-1-16,-1 0 15,-17 18-15,-1 0 0,1 0 16,0 0-16,34 36 16,-34-19-16,17 1 15,18 0-15,-17-1 0,17 1 16,35 17 0,-35-17-16,0-18 0,-1 0 0,1 17 15,53-17 1,-35 0-16,-18-17 0,0 17 15,0-18-15,-1-17 0,-16 17 16,17 1-16,17-54 16,-52 53-16,-1-17 0,1 0 15,0 0-15,-1-1 16,-17 19-16,0-19 0,0 1 0,0 0 16,0 0-16,0 17 15,0 0-15,-17-35 16,17 36-16,0-1 15,0 0 1,-18 18 0,18 18-16,0 0 15,0 17-15,0-17 16,0 17-16,0-17 0,0 52 16,18-35-1,-1 1-15,19 17 16,-19-36-16,1 18 0,0-17 15,34 35 1,-16-35-16,-19-1 0,54 1 16,-36 0-16,-17-18 15,17 0-15,0 0 0,1 0 0,-1 0 16,53-18 0,-35 0-16,35 1 15,-35-1-15,-18 0 0,18 18 16,0-17-16,-17-1 0,69 18 15,-52-18-15,-17 18 16,17 0-16,17 0 16,-35 0-16,-17 0 15,17 0-15,1 0 0,-1 0 16,-18 18-16,1-18 16,0 18-16,-1-18 15,1 17-15,0 1 0,-18 0 0,17-1 16,1 19-1,0-1-15,-18-17 0,17 17 16,-17-18-16,18 19 16,-18-1-16,18-17 0,-18 17 0,17 0 15,-17 0-15,0 1 0,0 17 16</inkml:trace>
  <inkml:trace contextRef="#ctx0" brushRef="#br1" timeOffset="151028.83">24518 2487 0,'0'-53'16,"0"18"-16,0 17 0,0 1 16,0-1-1,0 36 1,0 70 0,-18-35-1,18 35-15,-17 0 0,-1 71 16,1-71-16,17-17 15,0 52 1,0-70-16,0 0 0,17 17 16,-17-34-16,0-19 0,18 19 15,-18-19 1,-18-17 15,-17-17-15</inkml:trace>
  <inkml:trace contextRef="#ctx0" brushRef="#br1" timeOffset="151322">24253 3157 0,'0'0'16,"18"0"-16,-18 18 15,18 17 1,17 18-1,-35-18-15,18 1 16,-18-19-16,17 19 0,19-1 16,-19-17-16,1-18 0,17 0 15,0 0 1,1 0-16,-1-36 0,0 19 16,18-19-16,0 1 0,35-35 15,-70 52-15,17-17 16,-17 17-16,-1-17 15</inkml:trace>
  <inkml:trace contextRef="#ctx0" brushRef="#br2" timeOffset="164144.18">27340 7003 0,'0'-18'15,"0"0"1,-17 1 0,17-1-16,-18 0 15,0 1 1,1-18 0,-19 17-16,19 18 0,-54-18 15,18 1-15,18 17 16,0 0-16,-18 17 0,-35 19 15,35-19-15,0 18 16,18-17-16,-54 35 16,54-18-16,0-17 0,0 17 15,17 0-15,-35 36 16,18-36-16,17 1 16,0 17-16,18-1 0,-17 37 15,17-36 1,17 17-16,1-17 0,17 0 0,1 0 15,-1 0-15,71 35 16,-53-53-16,17 1 16,1-1-16,-1-18 15,1 1-15,-1 0 0,177-18 16,-35-88 0,-106 17-1,-53 18-15,17-70 16,-34 34-16,-1 19 15,-35-18-15,18-1 0,-36-87 16,0 88-16,-35 17 16,-35-52-1,18 70-15,17 18 0,-18-18 16,1 17-16,17 19 0,-88-1 16,70 18-16,18 0 15,0 18-15</inkml:trace>
  <inkml:trace contextRef="#ctx0" brushRef="#br2" timeOffset="170306.88">7250 5697 0,'17'0'31,"1"0"-31,0 0 16,-1-17 0,1 17-16,-36 0 62,-17 0-46,17 0-16,-17 0 0,0 0 15,-54 0 1,37 0-16,-1 0 0,-18 17 16,1-17-16,-1 0 0,-35 0 15,18 18-15,-18-18 0,0 0 16,0 0-16,1 0 0,-125 18 16,107-18-16,17 0 15,0 17-15,0-17 16,1 0-16,16 0 0,-69 0 15,69 0-15,36 0 16,-17 0-16,17 0 0,-35 0 16,53 0-1,-1 0-15,1 0 0,0-17 16,17 17-16,-17 0 0,17-18 16,-17 18-16,0 0 0,17 0 15,-17 0-15,-1 0 0,1 0 16,17 0-16,-34 35 15,16-35-15,19 18 0,-1-18 16,-17 0 0,17 0-16,0 0 15,1 0-15,-1 0 16,1-18 0,-1 18-16,0-17 15,1 17-15,-1-18 16,18 36 46,0 17-46,18 0-16,-18 0 0,0 1 16,17-1-16,-17 0 0,18 1 15,-18 17-15,18-18 16,-18 18-16,0 0 0,0 0 0,17-1 15,-17 72 1,18 35-16,-18-71 16,17-18-16,-17 19 0,0-1 15,0 0-15,18 53 16,-18-70-16,18-1 0,-18 1 16,0-1-16,0 54 15,0-71-15,0 17 16,0-17-16,0 18 0,0 52 15,0-70-15,0 18 16,17-18-16,1 0 0,-18-1 16,18 1-16,-18-17 15,17 17-15,-17-1 0,0 37 16,0-54-16,0 0 16,0 53-16,-17-52 15,17-1-15,0 0 0,0-17 16,-18 17-16,18-17 0,0 17 15,0-17-15,0-1 16,0 1-16,0 35 16,18-35-16,-18-1 15,-18 36-15,18-35 16,0-1-16,0 1 16,0 0-1,18-18 1,-1 17-1,1-34-15,0 17 16,17-18 0,-18 18-16,1 0 0,17 0 0,-17 0 15,53-18 1,-36 18-16,0 0 0,71-17 16,-53 17-16,17 0 15,-17 0-15,0 0 16,0 0-16,18 0 0,-18 0 0,0 0 15,88 0 1,-71-18-16,1 18 0,17-18 16,0 1-16,0-1 0,1 1 15,-1 17-15,123-18 16,-140 18-16,0 0 16,-1 0-16,71 18 15,-70-18-15,-1 0 16,1 0-16,-1 17 0,1-17 15,35 0 1,-53 0-16,-18-17 0,0 17 0,18-18 16,-35 18-1,-1-18-15,1 18 32,0 0-17,-1-17 1,1 17-16,0 0 15,-1 0-15,1 0 0,0 0 16,17-18 0,-17 18-16,-1 0 15,1 0 1,-1 0-16,1 0 31,0 0-15,-1 0-16,1-18 15,0 18 1,-18-17 0,17 17-16,-17-18 15,0 0-15,0 1 0,-17-18 16,17-1-16,0-17 0,0 0 16,0 1-16,0-37 0,0 1 15,0-18-15,0-17 16,0-1-16,17-17 0,-17 18 0,0-1 15,18 1-15,-18-1 16,35-123-16,-17 142 16,-18-19-16,17 1 0,1 17 15,-18-18-15,0 1 0,0-1 16,-18 1-16,1-1 16,-1 19-16,1 16 0,-1 36 15,0 18-15,1 18 0,-19-1 16,19 18-1,-19 35 1</inkml:trace>
  <inkml:trace contextRef="#ctx0" brushRef="#br2" timeOffset="171024.3">4180 6773 0,'0'-35'16,"53"-18"-1,-17 0-15,-1 0 16,18-17-16,35-18 0,-17 17 16,17-17-16,18 0 15,158-142-15,-211 177 16,0 18-16,-18 0 0,1 0 16,-19 35-1,-34 0-15</inkml:trace>
  <inkml:trace contextRef="#ctx0" brushRef="#br2" timeOffset="171283.03">4304 7267 0,'18'-17'0,"52"-54"15,-17 18-15,141-194 16,-106 141 0,0-17-16,18 17 15,0-17-15,0-1 0,-18 1 0,18-1 16,-35 36-16,-1 0 0,-17 17 16,-35 54-1,-18-1-15,-18 36 0,-17-1 16</inkml:trace>
  <inkml:trace contextRef="#ctx0" brushRef="#br2" timeOffset="171548.41">4251 8237 0,'0'0'0,"35"-17"0,18-36 0,88-106 15,-53 53-15,89-158 16,-71 123-16,17-18 16,1 0-16,-1-17 0,1-1 15,264-334 1,-265 370-16,-17 17 16,0 36-16,-18 17 0,18-34 15,-71 87-15,-35 36 16,-35 52-1</inkml:trace>
  <inkml:trace contextRef="#ctx0" brushRef="#br2" timeOffset="171791.65">4798 8625 0,'0'0'0,"17"-35"0,19 0 16,34-18-16,-17-18 0,18-34 16,17-19-16,0-17 0,18-18 15,17 0-15,1-35 16,17 0-16,0-35 0,-17 17 16,-1-34-16,18 51 0,-35 1 15,17 71-15,-52 35 0,0 53 16,-54 17-16</inkml:trace>
  <inkml:trace contextRef="#ctx0" brushRef="#br2" timeOffset="172019.59">5415 8696 0,'141'-194'16,"-282"388"-16,388-512 0,-159 195 16,18-18-16,106-159 15,-106 124-15,17-1 16,-17 1-16,17 17 0,71-123 16,-123 176-16,-18 53 15,-18 18-15</inkml:trace>
  <inkml:trace contextRef="#ctx0" brushRef="#br2" timeOffset="172232.26">6085 8784 0,'18'0'0,"-36"0"0,89-17 0,-18-36 16,88-106-1,-70 53-15,17 0 0,0-17 16,0-1-16,0 1 0,1-1 16,-1 1-16,-18-18 0,-17 35 15,0 35-15,-35 36 0</inkml:trace>
  <inkml:trace contextRef="#ctx0" brushRef="#br2" timeOffset="172408.53">6650 8784 0,'88'-123'16,"-176"246"-16,247-317 0,-71 106 16,0-18-16,71-70 15,-71 88-15,-17 17 16,-19 36-16</inkml:trace>
  <inkml:trace contextRef="#ctx0" brushRef="#br2" timeOffset="172571.38">7214 8714 0,'106'-124'0,"-212"248"0</inkml:trace>
  <inkml:trace contextRef="#ctx0" brushRef="#br2" timeOffset="177538.49">27570 6950 0,'17'-18'16,"-17"0"0,18 1-16,-18-18 15,0 17 1,0 0-16,-18 1 0,1-1 15,-19-35 1,1 35 0,17 18-16,-52-17 15,35-1-15,-1 18 0,-17 0 16,-52 0-16,-19 18 16,71-18-16,0 17 15,18 19-15,-71-1 16,71 0-16,-18 1 15,18-19-15,-18 18 0,17 1 16,-34 52-16,52-35 16,1-18-16,-1 18 15,0-18-15,18 18 0,0 0 16,0 0-16,0-18 0,0 18 16,18 53-16,0-53 15,-1 0-15,1 0 0,52 35 16,1 0-1,-18-52-15,0-19 0,0 18 16,53 1 0,-53-19-16,-1-17 0,19 0 15,-18 0-15,53-17 16,-36-1-16,-17-17 0,-18 17 16,18-17-16,-17-18 0,34-35 15,-52 35-15,17 0 16,0-35-1,-17 35-15,0 0 0,-1 0 16,19-35 0,-36 53-16,0-18 0,0 0 0,0 0 15,0 0-15,-18-53 16,-17 53-16,17 0 16,-35 0-16,0 18 0,-17 0 15,-1 17-15,1 18 0,-19 0 16,1 18-16</inkml:trace>
  <inkml:trace contextRef="#ctx0" brushRef="#br0" timeOffset="-152219.96">16316 1446 0,'0'0'0,"18"0"15,17-17-15,53-19 16,-17 19-16,-18-1 16,17 1-16,71-19 15,-88 19-15,0-1 16,35 0-16,-52 1 16,-19-1-16,1 18 15,-18-18-15,0 1 0</inkml:trace>
  <inkml:trace contextRef="#ctx0" brushRef="#br0" timeOffset="-151973.58">16669 917 0,'0'-17'15,"0"34"-15,0-17 16,0 18-1,17 70 1,-17-35-16,18 0 0,0 0 16,-1 17-16,1-17 0,0 18 15,35 35 1,-36-71-16,18 53 16,-17-53-16,0-17 0,-1 0 0,1-18 15,0 0-15</inkml:trace>
  <inkml:trace contextRef="#ctx0" brushRef="#br0" timeOffset="-151623.48">17216 1570 0,'-18'-18'31,"18"-17"-31,-18 17 16,1-35-16,17 18 16,0 17-16,0-17 15,17 18-15,-17-1 0,18 0 0,17-17 16,-17 35-1,-1-18-15,19 18 0,-1-17 16,0 17-16,1 0 0,17 0 16,-18 0-16,-18 0 15,-17 17-15,18 19 16,-18-19-16</inkml:trace>
  <inkml:trace contextRef="#ctx0" brushRef="#br0" timeOffset="-151132.94">17621 1305 0,'0'0'0,"-35"18"16,35 0-16,-18-1 0,18 1 15,0-1 1,18 1-16,-18 0 0,18-18 15,-1 0-15,19 17 16,-19-17-16,1 0 0,-1 0 16,1-17-1,-18-1-15,0 0 0,0 1 16,0-1-16,0 1 0,0-1 16,0 0-1,0 36 1,0 0-1,18-1-15,-18 1 0,17-1 16,1 1-16,0 0 16,-1-18-1,-17-36 1,18 19-16,-18-18 16,0-1-1,18 19-15,-18-1 0,17 0 0,1 1 16,-1 17-1,19 17 1,-19 1-16,1 0 0,0 35 16,-1-36-16,1 1 15,-18-1-15,18 1 0,-18 0 16</inkml:trace>
  <inkml:trace contextRef="#ctx0" brushRef="#br0" timeOffset="-148586.66">18327 1182 0,'0'0'0,"-18"0"0,1 0 16,-1 0-16,0 0 0,-35 17 15,36 1-15,-1 0 16,18 17 0,18-17-16,17-1 15,18 1-15,-18 0 16,0-18-16,18 17 15,-35 1-15,0-18 0,-1 17 16,-17 1 0,-17 0-16,-1-18 15,-17 0-15,17 0 0,-35 17 16,36-17 0,-1 0-16,0 0 0,1-17 15,17-1 1,17 0-16</inkml:trace>
  <inkml:trace contextRef="#ctx0" brushRef="#br0" timeOffset="-148387.97">18433 811 0,'17'36'16,"1"-1"-16,35 53 15,-36-35-15,1 0 0,35 70 16,-35-70 0,-1 0-16,1 0 0,0 0 15,17 18-15,-35-54 16</inkml:trace>
  <inkml:trace contextRef="#ctx0" brushRef="#br0" timeOffset="-147893.76">18909 1182 0,'-53'17'15,"106"-34"-15,-141 52 16,70 0-16,0 1 0,1 17 16,17-36-16,17 18 15,1-17-15,0 0 16,17-18-16,18 0 15,-35 0-15,-1-18 16,1 0-16,-1 18 0,-17-35 16,0 18-16,0-1 15,0 0-15,-17 18 16,17-17 0,-18 17-16,18-18 0,18 36 31,-18-1-16,35-17 1,-17 0 0,-1 0-1,-34 0-15,17-17 16,0-19 0,17 36-1,36-17 1,-17 17-16,69-18 15,-69 0-15,17 18 16,-36-17 0,1 17-16,-18-18 15,-35 1-15</inkml:trace>
  <inkml:trace contextRef="#ctx0" brushRef="#br0" timeOffset="-147709.62">19156 953 0,'17'70'16,"1"-35"-16,-18 36 15,18-18-15,-18-18 16,35 36-16,-35-36 16,35 0-16,-17-17 15,0-18-15,-1 0 0,1 0 16,0-18-16</inkml:trace>
  <inkml:trace contextRef="#ctx0" brushRef="#br0" timeOffset="-147569.8">19420 1164 0,'0'53'16,"18"-35"-1,0 35-15,-1-18 16,-17-17-16,18-1 15,0-17-15,-1 18 0</inkml:trace>
  <inkml:trace contextRef="#ctx0" brushRef="#br0" timeOffset="-147426.81">19491 1094 0,'0'0'16,"18"0"-16,-1 17 15,1 1 1,0-18-16</inkml:trace>
  <inkml:trace contextRef="#ctx0" brushRef="#br0" timeOffset="-147208.72">19720 1217 0,'0'35'15,"0"-70"-15,0 88 0,0-35 0,18-1 16,0 1-16,17-18 16,-18 0-16,1 0 15,0 0-15,-1 0 16,-17-18-16,0-17 16,-17 17-16,-1 1 0,0-1 15,1 0-15,-36-34 16</inkml:trace>
  <inkml:trace contextRef="#ctx0" brushRef="#br0" timeOffset="-146981.8">19914 1305 0,'36'18'16,"-72"-36"-16,89 36 15,-53-53 1,18-18-16,35 0 15,0 18 1,-36 35 0,19 0-16,-1 0 15,-17 17-15,17 36 16,-35-35-16,35 35 16,-35-36-16,18 1 0</inkml:trace>
  <inkml:trace contextRef="#ctx0" brushRef="#br0" timeOffset="-146525.8">21484 988 0,'18'53'16,"-18"-36"-16,0 19 0,0 17 15,17-36 1,1 1-16,-18-1 0,18-17 16,-1 0-16,1-17 15</inkml:trace>
  <inkml:trace contextRef="#ctx0" brushRef="#br0" timeOffset="-146403.57">21467 723 0,'17'0'16,"-34"0"-16,52 18 0</inkml:trace>
  <inkml:trace contextRef="#ctx0" brushRef="#br0" timeOffset="-146124.1">21766 1094 0,'18'0'15,"-18"17"-15,0-34 16,18-1-16,-18 0 16,0 1-16,17-36 15,1 35-15,0 1 16,-1-1-16,1 0 0,17 18 15,-17 18 1,-1 0-16,1 34 16,-18-34-16,18 17 15,-18-17-15,0 0 0,17 17 16,-17-17-16,18-1 16</inkml:trace>
  <inkml:trace contextRef="#ctx0" brushRef="#br0" timeOffset="-145858.04">22154 988 0,'0'0'0,"0"17"0,18 1 0,-18 0 16,35 17-1,-17-17-15,0-18 0,-1 17 16,1 1-16,0-18 15,-18 18-15,0-36 16,0-17 0,0 17-16,0 0 0,0-35 15,-18 36 1,18-1-16,0-17 16,18 17-16</inkml:trace>
  <inkml:trace contextRef="#ctx0" brushRef="#br0" timeOffset="-144996.12">22631 1023 0,'-18'-18'15,"0"18"1,18-17 0,-17 17-16,-1 0 0,-17 0 15,17 17-15,1-17 16,17 18-16,0 0 15,-18-1-15,18 1 0,18 0 16,-1-1 0,1-17-16,17 0 15,-17 0-15,17-17 16,0 17-16,-35-18 16,0 0-16,18 36 62,0 0-62,-1-18 16,1 0-16,17 17 15,-17-17-15,-18-17 16,0-1-16,-18 0 16,1-17-1,-1 35-15,18-18 16,0 1-1,35 17-15,-17 0 16,-1-18-16,1 18 0,35 0 16,-35 0-1,-1 18-15,1-18 0,0 0 16,-1 17-16,1-17 16,-1 18-16,1-18 15,-18 18-15,0-1 31,0 1-15,18-18 0,-18 18-1,17-18-15,1 0 16,-18-18 0</inkml:trace>
  <inkml:trace contextRef="#ctx0" brushRef="#br0" timeOffset="-144895.6">23001 864 0,'18'-17'16,"-1"-1"-16,1 18 15</inkml:trace>
  <inkml:trace contextRef="#ctx0" brushRef="#br0" timeOffset="-144407.63">23266 935 0,'-18'18'16,"0"17"0,1 0-16,17-17 15,35 35 1,-17-36-16,17-17 15,-17 0-15,-1-17 16,-17-1-16,0-17 16,0-1-1,0 19-15,0-1 16,0 36 15,0 17-15,0-17-16,18-1 0,-18 1 0,18 0 15,-1-18 1,1 0-16,-1 0 16,-17-18-16,0 0 15,18 1-15,-18-19 16,18 36-16,-1-17 16,1-1-16,0 18 15,-1 0-15,19 18 16,-19-1-1,1 1-15,-1 0 16,1-1-16,-18 1 16,0 0-1</inkml:trace>
  <inkml:trace contextRef="#ctx0" brushRef="#br0" timeOffset="-143995.7">23707 1005 0,'0'0'0,"0"18"0,17 17 15,1-35 1,17 18-16,-17 0 15,0-18-15,-1 0 0,36 0 16,-35-18 0,-1 0-16,1 18 0,0-17 0,17-36 15,-35 35 1,18 1-16,-18-1 16,-36-17-16,19 35 15,-19 0-15,19 17 0,-19-17 16,1 53-1,35-35-15,0-1 0,35 36 16,1-35-16,52 0 16,-35-1-16,-18-17 15,0 0-15,36 0 16,-53 0-16,-1 0 0</inkml:trace>
  <inkml:trace contextRef="#ctx0" brushRef="#br0" timeOffset="-113318.19">11712 9507 0,'-17'18'16,"17"17"0,0-17-16,17 0 15,1-1-15,0 18 0,-1-17 16,18 0-16,54 17 16,-19-35-16,1 18 15,17-18-15,88 0 16,-70-18-16,0 18 15,0 0-15,17-18 0,1 18 0,-18-17 16,105 17 0,-105 17-16,-35 1 0,-1 0 15,-17 17-15,-18 0 0,18 36 16,-35-54-16,17 36 16,-35-35-1,18-18 1,35-35-1,-18 17-15,18 0 16,88 1-16,-53-1 16,0 18-16,1 0 0,105-17 15,-88 17 1,-1 0-16,19-18 0,70 0 16,-106 1-16,-17-1 15,52-17-15,-88-1 16,1 1-1,-54 0-15,0 17 0</inkml:trace>
  <inkml:trace contextRef="#ctx0" brushRef="#br0" timeOffset="-103080.78">17022 2028 0,'17'0'0,"18"-17"0,36 17 16,-36-18-16,18 18 15,-18-17-15,18 17 0,0-18 16,53 18 0,-35 0-16,-1-18 15,124 18-15,36-17 16,-89-1-16,176 0 16,-140 1-16,17-1 0,17 18 15,1-18-15,247-17 16,-212 35-16,17-17 0,1 17 15,-1 0-15,265 0 16,-246 0-16,-19 17 16,1 1-16,-1 17 0,230 0 15,-264-17-15,-19 0 16,-17-18-16,0 0 0,124 0 16,-177-18-16,88-17 15,-141-1 1,-17 19-16,-36-1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1920" units="cm"/>
          <inkml:channel name="Y" type="integer" max="1080" units="cm"/>
          <inkml:channel name="T" type="integer" max="2.14748E9" units="dev"/>
        </inkml:traceFormat>
        <inkml:channelProperties>
          <inkml:channelProperty channel="X" name="resolution" value="65.52901" units="1/cm"/>
          <inkml:channelProperty channel="Y" name="resolution" value="65.45454" units="1/cm"/>
          <inkml:channelProperty channel="T" name="resolution" value="1" units="1/dev"/>
        </inkml:channelProperties>
      </inkml:inkSource>
      <inkml:timestamp xml:id="ts0" timeString="2017-10-09T00:52:23.347"/>
    </inkml:context>
    <inkml:brush xml:id="br0">
      <inkml:brushProperty name="width" value="0.05292" units="cm"/>
      <inkml:brushProperty name="height" value="0.05292" units="cm"/>
      <inkml:brushProperty name="color" value="#0070C0"/>
    </inkml:brush>
  </inkml:definitions>
  <inkml:trace contextRef="#ctx0" brushRef="#br0">7479 4322 0,'18'0'47,"-1"0"-32,1 0-15,-1 0 16,1 0-16,17 0 16,-17 17-16,35-17 15,-35-17-15,17 17 16,0 0-16,36 0 16,-36 0-16,0 0 15,1 0-15,-1 0 0,53 0 16,-53 0-1,18 0-15,35 0 16,-52 0-16,17 0 0,17 0 16,-35 0-16,36 0 15,-36 0-15,1 0 16,52-18 0,-53 18-16,18 0 0,17 0 15,-17 0-15,-17 0 0,69 18 16,-52-18-1,-17 0-15,122-18 16,-52 18 0,-53-18-16,53 1 15,-53 17-15,0 0 0,53-18 16,-36 18 0,-17 0-16,0 0 0,71-18 15,-54 18-15,1 0 16,-1 0-16,54 0 15,-71 0-15,0 0 16,-1 0-16,54 0 16,-18 0-16,18 0 15,-53 0-15,53 0 16,-53 0-16,0 0 16,0 0-16,0 0 15,0 0-15,0 0 0,52-17 16,-69 17-16,17-18 15,-18 18-15,18 0 0,35-18 16,-53 18-16,53 0 16,-52 0-16,52 0 15,-35 0-15,-18 0 16,71 0 0,-71 0-16,71 0 15,-53 0-15,70 0 16,-70 0-16,88-17 15,1 17-15,-72 0 16,1 0-16,70 0 16,-71 0-16,1 17 15,-1-17-15,1 0 0,0 0 16,-1 0-16,18 18 16,-17-18-16,-1 0 0,54 18 15,-54-1-15,54 1 16,-71-18-16,17 18 15,-17-18-15,18 17 0,-1 1 16,72 0 0,-72-18-16,18 17 0,18-17 0,106 18 15,-106-18-15,-1 0 16,125 17 0,-124-17-16,17 0 0,1 0 15,-1 18-15,0-18 0,19 0 16,-19 18-16,18-18 15,-17 0-15,-1 17 0,1-17 0,87 0 16,-123 18-16,18-18 16,-88 0-1,-36-18-15</inkml:trace>
  <inkml:trace contextRef="#ctx0" brushRef="#br0" timeOffset="22391.85">7814 9313 0,'18'0'15,"-36"0"1,18 18 31,0 0-31,18-1-16,-18 19 15,0-19-15,0 1 16,35 17-1,-17 0-15,-1-17 0,1 0 16,35 17 0,-18-17-16,36 17 0,-36-35 15,0 17-15,36-17 16,-36 0-16,53 0 16,-53 0-16,18 0 15,0 0-15,0 0 16,0 0-16,0 0 0,106-17 15,-89-1-15,19 18 0,69-17 16,-69 17 0,-1-18-16,88 18 15,-88-18-15,18 18 16,-18-17-16,18 17 0,0 0 0,0-18 16,105 0-16,-105 18 15,88-17 1,-88-1-16,0 18 0,0-18 15,0 18-15,123-17 16,-123 17-16,105-18 16,-105 18-16,88-17 15,-105 17-15,-1 0 16,88-18 0,-105 18-16,87 0 0,-87 0 15,0 0-15,-1 18 16,-17-18-16,18 17 0,-19-17 15,1 0-15,0 18 0,-17-18 16,17 17-16,-18 1 0,0 0 16,0 17-16,-17-17 15,0-1-15,-1 19 0,1-1 16,0-18-16,-1 1 16,-17 0-16,0-1 0,18-17 15,-18 18-15,0 0 16,0-1 15,0-34 0,17-1-15,-17 0 0,0 1-16,0-1 15,18-17 1,0 17-1,-18 1-15,17 17 0,1-18 16,0 0 0,-1 18-16,1 0 0,0-17 15,-1 17-15,1-18 0,17 0 16,-17 18-16,35 0 16,-36-17-16,1 17 15,17 0-15,18 0 16,-18-18-16,18 18 15,-17 0-15,52-18 16,-53 18-16,0 0 16,1 0-16,17 0 0,-18 0 15,53 0-15,-35 0 16,53 0 0,-53 0-16,70 0 15,-52 0-15,-1 0 0,-17 0 16,18 0-16,52 18 15,-52-18-15,-1 0 16,71 0-16,-88 0 16,36 0-16,52 0 15,-53 0-15,71 0 16,-71 0-16,0 0 0,0 0 16,-17 18-16,17-18 0,71 0 15,-71 0-15,-18 17 16,19-17-16,-19 0 15,18 18-15,89-18 16,-107 0-16,107 18 16,-89-18-16,0 0 15,89 17-15,-89-17 16,88 0-16,-70 18 16,-18-18-16,106 0 15,-106 0-15,177 18 16,-177-18-1,0 0-15,-17 0 0,88 17 16,-71-17-16,71 0 16,-89 18-16,18-18 15,-17 0-15,88 17 16,-89-17-16,89 0 16,-71 0-16,-17 0 0,87 18 15,-87-18-15,0 0 16,70 0-1,-71 0-15,71 18 16,-70-18-16,-1 0 0,142 0 16,-53 0-1,0-18 1,-18 18 0,-71 0-16,89 0 15,-88 0-15,-19 0 16,19 0-16,0 0 0,-1 0 15,-17 0-15,18 0 0,52 0 16,-70 0-16,70 0 16,-70 0-16,18 0 15,-18 0-15,0 0 0,70 0 16,-70-18-16,0 18 16,88 0-1,-70-17 1,-1-18-16,-52 35 15,35-36-15,-35 19 16,-18-19-16,35-17 16,-18 18-16,1-53 15,0 53-15,-18-18 16,-18 18-16,-17-36 16</inkml:trace>
  <inkml:trace contextRef="#ctx0" brushRef="#br0" timeOffset="24471.98">25594 9119 0,'0'18'16,"0"0"-1,0-1-15,18 1 0,-18 17 16,17-17-16,19 52 15,-19-52-15,1 17 0,17-17 16,0 0-16,36 17 16,-18-35-16,70 17 15,-52-17-15,141-35 16,-142 35-16,1-17 16,87-1-1,-87 18-15,105-18 16,-87 18-16,69 0 15,-69 0-15,16 0 16,-16 18 0,-54 0-16,0-1 0,-17 18 15,-1-17-15,1 0 0,-18 35 16,0-36-16,0 19 16,-18-19-16,18 1 15,-17-1-15,-1-17 16,0 0-16,18-17 31,0-18-31,18-1 16,0-17-1,-1 36-15,1-19 0,17 1 16,1 18-16,-1-1 16,-17 0-16,17 18 15,18 0-15,-18 0 16,36 18-16,-36-18 15,18 18-15,35-1 16,-35 1-16,-18-18 16,18 17-16,0 1 0,70 0 15,-52-18-15,17 0 16,89-18 0,52-52-16,-141 17 15,-53-18 1,-17 1-1,-36-19-15,-35 19 16,1 34-16</inkml:trace>
  <inkml:trace contextRef="#ctx0" brushRef="#br0" timeOffset="27471.03">31591 8396 0,'0'-18'16,"0"36"-16,0 17 15,0 36 1,0-18-16,18 70 16,-18-52-16,18-18 15,-1 17-15,1-17 0,17 53 16,0-53-16,1 0 15,-36-35 1,17-1-16,1-17 16</inkml:trace>
  <inkml:trace contextRef="#ctx0" brushRef="#br0" timeOffset="27793.84">31344 8661 0,'0'0'0,"18"0"16,-18-18-16,18 0 16,17 1-16,-17-1 0,34-17 15,-34 0-15,35-18 16,-35 35-16,35-35 15,-18 35-15,0 1 16,0 17 0,-17 0-16,0 0 0,35 17 15,-18 1-15,0 0 16,-17 17-16,17-17 0,18 17 16,-18 0-16,-17-17 15,17 17-15,-17 0 16</inkml:trace>
  <inkml:trace contextRef="#ctx0" brushRef="#br0" timeOffset="44840.12">25047 3351 0,'-17'0'0,"17"18"16,-18 53-16,0-1 16,1 1-16,-1-1 15,-17 71-15,35-70 16,17 35-16,1-71 15,17 18 1,1-18-16,-1-35 0,53 0 16,-17-53-1,-36 36-15,18-54 16,-36 36-16,-17 17 0,0 36 31,18 17-31,0 0 16,-1 1-16,36-1 15,-17-17-15,52 17 16,-53-35-16,18 0 16,-18-18-16,18-17 15,-35 17-15,-1-52 16,-52-36 0,18 53-16,-19-18 0,1 1 15,0 17-15,-1 18 0,-17-36 16,36 71-1,17 35-15,0-17 16</inkml:trace>
  <inkml:trace contextRef="#ctx0" brushRef="#br0" timeOffset="45172.09">26264 4057 0,'0'0'0,"0"18"31,-17 17-31,17-17 0,-18 17 16,-17 18-16,17-18 16,0 0-16,18-17 15,0 0-15</inkml:trace>
  <inkml:trace contextRef="#ctx0" brushRef="#br0" timeOffset="45589.07">26564 3369 0,'0'35'16,"0"1"-16,18 52 16,-1-18-16,1-17 15,0 18-15,-18-18 16,17 0-16,1 0 0,0-1 0,-1-16 16,1-19-16,-18 19 15,0-19-15,18-34 16,-1-19-1,1 19-15,35-19 16,-18 19-16,36 17 16,-36 17-16,0 19 15,0 17-15,-17-36 16,0 36-16,-18-35 16,-18 0-16,-35 17 15,18-35-15,-71 17 16,53-34-16,-35-1 15,53 1-15,-36-1 16</inkml:trace>
  <inkml:trace contextRef="#ctx0" brushRef="#br0" timeOffset="64463.28">24818 4745 0,'-18'0'16,"36"0"15,52 0-16,89 0-15,-53-18 16,0 18-16,17-17 0,177 17 16,-123 0-16,175 17 15,-175-17 1,-1 18-16,1 0 0,-1 17 16,0-35-16,159 17 15,-211-17-15,88 0 16,-142 0-16,36-35 15,-71 18-15,-17-1 16,0-17-16,-18-18 16,0 0-16,-18 17 0,0-16 15,-17-90-15,17 72 16,-17-89 0,17 53-16,18 18 0,-17-88 15,17 70-15,0 18 16,0 0-16,0 17 0,0-70 15,0 88-15,0-18 16,0 18-16,0 1 0,0-1 16,-18-36-1,18 72-15,0-18 16,0 17-16,-17 0 0,-1 36 16,0 0-1,-17-1-15,0 1 0,-18 17 16,-106 18-16,53-35 15,-141 35 1,124-53-16,-18 17 0,-18-17 16,-141 0-16,124 0 15,-18 0-15,-177-17 16,177-1-16,-159 0 16,195 1-16,-1-1 15,0 18-15,36 0 0,-107 0 16,125 0-16,16 18 15,-87 17-15,88-17 16,0 17-16,52-18 16,1 36-1,35-17-15,18 52 16,-18-35-16,17 0 0,1 0 16,17 17-16,36 71 15,-36-70-15,53 70 16,-52-53-16,-1-17 15,18 17-15,-18-18 0,0 1 16,53 52-16,-35-87 16,-17 17-16,-1-36 0,36 36 15,-36-35-15,0-1 16,0-17-16,-17 18 0,0-18 16,17 0-1,35 0-15,-34 0 16,17 0-16,88-18 15,-53 1-15,0-1 16,0 18-16</inkml:trace>
  <inkml:trace contextRef="#ctx0" brushRef="#br0" timeOffset="66216.38">3951 13723 0,'-18'0'16,"36"0"46,35 0-46,-18 0-16,36 18 16,-18-18-16,53 0 15,-36 0 1,89 0-16,-89 0 16,19 0-16,87 0 15,-88 0-15,18 0 0,88-18 16,177-17-1,-125 17 1,37 1 0,17-1-1,-159 18-15,17-18 0,160 18 16,17-17 0,-176 17-16,0 0 0,158-18 15,-158 18-15,0 0 16,-1 0-16,19-18 0,-19 18 15,195 0-15,-176 0 16,-1-17-16,159 17 16,177 0-1,-160 0 1,1 0-16,-18 0 16,-176 0-16,141-18 15,-159 18-15,-17 0 16,105-18-16,-141 18 15,36 0 1,-89 0-16</inkml:trace>
  <inkml:trace contextRef="#ctx0" brushRef="#br0" timeOffset="102064.87">26370 15275 0,'-53'0'15,"106"0"-15,-123 0 0,34 0 16,-17-17 0,36 17-16,34 0 31,36 0-15,18 0-16,-1 0 0,124-18 15,-70 18-15,17-18 16,0 18-16,18-17 0,17 17 15,18-18-15,-17 18 0,17 0 16,0 0-16,0 18 0,229-1 16,-211 1-16,-1 0 15,230 35 1,-229-36-16,-18 1 0,141 17 16,-194-35-16,-17 18 15,-18-18-15,-53 17 0,0-34 16,-71 17-16</inkml:trace>
</inkml:ink>
</file>

<file path=ppt/media/image1.png>
</file>

<file path=ppt/media/image10.png>
</file>

<file path=ppt/media/image11.png>
</file>

<file path=ppt/media/image2.png>
</file>

<file path=ppt/media/image2.tiff>
</file>

<file path=ppt/media/image20.png>
</file>

<file path=ppt/media/image3.png>
</file>

<file path=ppt/media/image4.png>
</file>

<file path=ppt/media/image5.png>
</file>

<file path=ppt/media/image7.png>
</file>

<file path=ppt/media/image70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27361B-9EE3-994B-868D-94E57ECC4CDF}" type="datetimeFigureOut">
              <a:rPr lang="en-US" smtClean="0"/>
              <a:t>5/23/20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389FE-FF97-1F48-937B-066F4523CFC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6927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956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242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7909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804" y="95617"/>
            <a:ext cx="10515600" cy="1325563"/>
          </a:xfrm>
        </p:spPr>
        <p:txBody>
          <a:bodyPr/>
          <a:lstStyle>
            <a:lvl1pPr>
              <a:defRPr>
                <a:latin typeface="Century Schoolbook" charset="0"/>
                <a:ea typeface="Century Schoolbook" charset="0"/>
                <a:cs typeface="Century Schoolbook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10849517" y="6457890"/>
            <a:ext cx="13424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Andrew Ng</a:t>
            </a:r>
          </a:p>
        </p:txBody>
      </p:sp>
    </p:spTree>
    <p:extLst>
      <p:ext uri="{BB962C8B-B14F-4D97-AF65-F5344CB8AC3E}">
        <p14:creationId xmlns:p14="http://schemas.microsoft.com/office/powerpoint/2010/main" val="1924712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5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7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3479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3498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3599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007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546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6513CB-B5C6-794C-B9FC-914286F7D4D4}" type="datetimeFigureOut">
              <a:rPr lang="en-US" smtClean="0"/>
              <a:t>5/23/20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97227A-95DB-DE4A-82CE-83A3DDE0C8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6342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customXml" Target="../ink/ink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tiff"/><Relationship Id="rId7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0.png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customXml" Target="../ink/ink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>
            <a:extLst>
              <a:ext uri="{FF2B5EF4-FFF2-40B4-BE49-F238E27FC236}">
                <a16:creationId xmlns:a16="http://schemas.microsoft.com/office/drawing/2014/main" id="{94E5968C-CCF4-43FF-B85F-BE950CD4A528}"/>
              </a:ext>
            </a:extLst>
          </p:cNvPr>
          <p:cNvGrpSpPr/>
          <p:nvPr/>
        </p:nvGrpSpPr>
        <p:grpSpPr>
          <a:xfrm>
            <a:off x="347220" y="1431358"/>
            <a:ext cx="4467022" cy="4056916"/>
            <a:chOff x="349372" y="1061869"/>
            <a:chExt cx="4467022" cy="4056916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DF45BF25-4467-43A0-A613-67A6CCF398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2643" y="1061869"/>
              <a:ext cx="3840480" cy="3718639"/>
            </a:xfrm>
            <a:prstGeom prst="rect">
              <a:avLst/>
            </a:prstGeom>
          </p:spPr>
        </p:pic>
        <p:sp>
          <p:nvSpPr>
            <p:cNvPr id="14" name="Title 1">
              <a:extLst>
                <a:ext uri="{FF2B5EF4-FFF2-40B4-BE49-F238E27FC236}">
                  <a16:creationId xmlns:a16="http://schemas.microsoft.com/office/drawing/2014/main" id="{073FE5B0-2CAF-49A6-9789-5EEBF87010F8}"/>
                </a:ext>
              </a:extLst>
            </p:cNvPr>
            <p:cNvSpPr txBox="1">
              <a:spLocks/>
            </p:cNvSpPr>
            <p:nvPr/>
          </p:nvSpPr>
          <p:spPr>
            <a:xfrm>
              <a:off x="349372" y="4313121"/>
              <a:ext cx="4467022" cy="805664"/>
            </a:xfrm>
            <a:prstGeom prst="rect">
              <a:avLst/>
            </a:prstGeom>
          </p:spPr>
          <p:txBody>
            <a:bodyPr vert="horz" lIns="91440" tIns="45720" rIns="91440" bIns="45720" rtlCol="0" anchor="b">
              <a:noAutofit/>
            </a:bodyPr>
            <a:lstStyle>
              <a:lvl1pPr algn="ctr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60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r>
                <a:rPr lang="en-US" sz="3200" b="1" dirty="0"/>
                <a:t>deeplearning.ai</a:t>
              </a:r>
              <a:endParaRPr lang="en-US" sz="3600" b="1" dirty="0"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70614" y="1175919"/>
            <a:ext cx="6239800" cy="1827004"/>
          </a:xfrm>
        </p:spPr>
        <p:txBody>
          <a:bodyPr>
            <a:noAutofit/>
          </a:bodyPr>
          <a:lstStyle/>
          <a:p>
            <a:r>
              <a:rPr lang="en-US" dirty="0"/>
              <a:t>Convolutional Neural Networks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613671" y="3835648"/>
            <a:ext cx="73536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dirty="0"/>
              <a:t>Why convolutions?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92530" y="1187097"/>
            <a:ext cx="2980706" cy="3088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4836353" y="3410417"/>
            <a:ext cx="6908326" cy="17737"/>
          </a:xfrm>
          <a:prstGeom prst="line">
            <a:avLst/>
          </a:prstGeom>
          <a:ln w="19050" cmpd="sng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9354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Why convolutions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D0A7305E-21BD-4527-854D-C5D174EFAD71}"/>
                  </a:ext>
                </a:extLst>
              </p14:cNvPr>
              <p14:cNvContentPartPr/>
              <p14:nvPr/>
            </p14:nvContentPartPr>
            <p14:xfrm>
              <a:off x="533520" y="1263600"/>
              <a:ext cx="11436480" cy="516924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D0A7305E-21BD-4527-854D-C5D174EFAD7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24160" y="1254240"/>
                <a:ext cx="11455200" cy="518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860223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Why convolutions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633510"/>
              </p:ext>
            </p:extLst>
          </p:nvPr>
        </p:nvGraphicFramePr>
        <p:xfrm>
          <a:off x="683477" y="1221230"/>
          <a:ext cx="2407752" cy="24014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2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7423482"/>
              </p:ext>
            </p:extLst>
          </p:nvPr>
        </p:nvGraphicFramePr>
        <p:xfrm>
          <a:off x="4342825" y="1821599"/>
          <a:ext cx="1203876" cy="120073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129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0129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024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0246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-1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12808932"/>
              </p:ext>
            </p:extLst>
          </p:nvPr>
        </p:nvGraphicFramePr>
        <p:xfrm>
          <a:off x="8528967" y="1464229"/>
          <a:ext cx="1913976" cy="19154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7849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7849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47849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47849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78869"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30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3695451" y="2206524"/>
                <a:ext cx="236051" cy="43088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800" i="1" smtClean="0">
                          <a:latin typeface="Cambria Math" charset="0"/>
                          <a:ea typeface="Cambria Math" charset="0"/>
                          <a:cs typeface="Cambria Math" charset="0"/>
                        </a:rPr>
                        <m:t>∗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95451" y="2206524"/>
                <a:ext cx="236051" cy="430887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TextBox 11"/>
              <p:cNvSpPr txBox="1"/>
              <p:nvPr/>
            </p:nvSpPr>
            <p:spPr>
              <a:xfrm>
                <a:off x="7128367" y="2237301"/>
                <a:ext cx="291165" cy="36933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charset="0"/>
                        </a:rPr>
                        <m:t>=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 xmlns="">
          <p:sp>
            <p:nvSpPr>
              <p:cNvPr id="12" name="TextBox 1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28367" y="2237301"/>
                <a:ext cx="291165" cy="369332"/>
              </a:xfrm>
              <a:prstGeom prst="rect">
                <a:avLst/>
              </a:prstGeom>
              <a:blipFill rotWithShape="0">
                <a:blip r:embed="rId3"/>
                <a:stretch>
                  <a:fillRect l="-12500" r="-104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683477" y="3918197"/>
            <a:ext cx="1112059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entury Schoolbook" charset="0"/>
                <a:ea typeface="Century Schoolbook" charset="0"/>
                <a:cs typeface="Century Schoolbook" charset="0"/>
              </a:rPr>
              <a:t>Parameter sharing: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A feature detector (such as a vertical edge detector) that’s useful in one part of the image is probably useful in another part of the image.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683477" y="5591680"/>
            <a:ext cx="111205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entury Schoolbook" charset="0"/>
                <a:ea typeface="Century Schoolbook" charset="0"/>
                <a:cs typeface="Century Schoolbook" charset="0"/>
              </a:rPr>
              <a:t>Sparsity of connections: </a:t>
            </a:r>
            <a:r>
              <a:rPr lang="en-US" sz="2800" dirty="0">
                <a:latin typeface="Century Schoolbook" charset="0"/>
                <a:ea typeface="Century Schoolbook" charset="0"/>
                <a:cs typeface="Century Schoolbook" charset="0"/>
              </a:rPr>
              <a:t>In each layer, each output value depends only on a small number of inputs.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FC370564-A3BB-4F05-8697-21B0036DF53D}"/>
                  </a:ext>
                </a:extLst>
              </p14:cNvPr>
              <p14:cNvContentPartPr/>
              <p14:nvPr/>
            </p14:nvContentPartPr>
            <p14:xfrm>
              <a:off x="272880" y="260280"/>
              <a:ext cx="9741600" cy="577260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FC370564-A3BB-4F05-8697-21B0036DF53D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63520" y="250920"/>
                <a:ext cx="9760320" cy="57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57519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2880" y="182880"/>
            <a:ext cx="10515600" cy="1325563"/>
          </a:xfrm>
        </p:spPr>
        <p:txBody>
          <a:bodyPr anchor="t"/>
          <a:lstStyle/>
          <a:p>
            <a:r>
              <a:rPr lang="en-US" dirty="0"/>
              <a:t>Putting </a:t>
            </a:r>
            <a:r>
              <a:rPr lang="en-US"/>
              <a:t>it together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/>
              <p:cNvSpPr txBox="1"/>
              <p:nvPr/>
            </p:nvSpPr>
            <p:spPr>
              <a:xfrm>
                <a:off x="442660" y="985223"/>
                <a:ext cx="5845190" cy="52322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800" dirty="0">
                    <a:latin typeface="Century Schoolbook" charset="0"/>
                    <a:ea typeface="Century Schoolbook" charset="0"/>
                    <a:cs typeface="Century Schoolbook" charset="0"/>
                  </a:rPr>
                  <a:t>Training set</a:t>
                </a:r>
                <a14:m>
                  <m:oMath xmlns:m="http://schemas.openxmlformats.org/officeDocument/2006/math">
                    <m:r>
                      <a:rPr lang="en-US" sz="2400" b="0" i="0" smtClean="0">
                        <a:latin typeface="Cambria Math" charset="0"/>
                      </a:rPr>
                      <m:t> (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e>
                        </m:d>
                      </m:sup>
                    </m:sSup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1</m:t>
                            </m:r>
                          </m:e>
                        </m:d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sz="2400" dirty="0"/>
                  <a:t>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charset="0"/>
                      </a:rPr>
                      <m:t>…</m:t>
                    </m:r>
                    <m:r>
                      <a:rPr lang="en-US" sz="2400">
                        <a:latin typeface="Cambria Math" charset="0"/>
                      </a:rPr>
                      <m:t>(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𝑥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e>
                        </m:d>
                      </m:sup>
                    </m:sSup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,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ea typeface="Cambria Math" charset="0"/>
                            <a:cs typeface="Cambria Math" charset="0"/>
                          </a:rPr>
                          <m:t>𝑦</m:t>
                        </m:r>
                      </m:e>
                      <m:sup>
                        <m:d>
                          <m:dPr>
                            <m:ctrlPr>
                              <a:rPr lang="en-US" sz="2400" i="1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</m:ctrlPr>
                          </m:d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  <a:ea typeface="Cambria Math" charset="0"/>
                                <a:cs typeface="Cambria Math" charset="0"/>
                              </a:rPr>
                              <m:t>𝑚</m:t>
                            </m:r>
                          </m:e>
                        </m:d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  <a:ea typeface="Cambria Math" charset="0"/>
                        <a:cs typeface="Cambria Math" charset="0"/>
                      </a:rPr>
                      <m:t>)</m:t>
                    </m:r>
                  </m:oMath>
                </a14:m>
                <a:r>
                  <a:rPr lang="en-US" sz="2400" dirty="0"/>
                  <a:t>. </a:t>
                </a:r>
                <a:endParaRPr lang="en-US" sz="1600" dirty="0"/>
              </a:p>
            </p:txBody>
          </p:sp>
        </mc:Choice>
        <mc:Fallback xmlns="">
          <p:sp>
            <p:nvSpPr>
              <p:cNvPr id="3" name="TextBox 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42660" y="985223"/>
                <a:ext cx="5845190" cy="523220"/>
              </a:xfrm>
              <a:prstGeom prst="rect">
                <a:avLst/>
              </a:prstGeom>
              <a:blipFill>
                <a:blip r:embed="rId2"/>
                <a:stretch>
                  <a:fillRect l="-2192" t="-12941" r="-835" b="-329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575" r="23250"/>
          <a:stretch/>
        </p:blipFill>
        <p:spPr>
          <a:xfrm>
            <a:off x="609620" y="1829800"/>
            <a:ext cx="1663675" cy="1693005"/>
          </a:xfrm>
          <a:prstGeom prst="rect">
            <a:avLst/>
          </a:prstGeom>
        </p:spPr>
      </p:pic>
      <p:cxnSp>
        <p:nvCxnSpPr>
          <p:cNvPr id="57" name="Straight Arrow Connector 56"/>
          <p:cNvCxnSpPr>
            <a:cxnSpLocks/>
          </p:cNvCxnSpPr>
          <p:nvPr/>
        </p:nvCxnSpPr>
        <p:spPr>
          <a:xfrm>
            <a:off x="4508590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Arrow Connector 97"/>
          <p:cNvCxnSpPr>
            <a:cxnSpLocks/>
          </p:cNvCxnSpPr>
          <p:nvPr/>
        </p:nvCxnSpPr>
        <p:spPr>
          <a:xfrm>
            <a:off x="8493036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17" name="TextBox 116"/>
              <p:cNvSpPr txBox="1"/>
              <p:nvPr/>
            </p:nvSpPr>
            <p:spPr>
              <a:xfrm>
                <a:off x="333968" y="4902053"/>
                <a:ext cx="1093119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3200" dirty="0">
                    <a:latin typeface="Century Schoolbook" charset="0"/>
                    <a:ea typeface="Century Schoolbook" charset="0"/>
                    <a:cs typeface="Century Schoolbook" charset="0"/>
                  </a:rPr>
                  <a:t>Use gradient descent to optimize parameters to reduce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charset="0"/>
                      </a:rPr>
                      <m:t>𝐽</m:t>
                    </m:r>
                  </m:oMath>
                </a14:m>
                <a:r>
                  <a:rPr lang="en-US" sz="3200" dirty="0"/>
                  <a:t> </a:t>
                </a:r>
              </a:p>
            </p:txBody>
          </p:sp>
        </mc:Choice>
        <mc:Fallback xmlns="">
          <p:sp>
            <p:nvSpPr>
              <p:cNvPr id="117" name="TextBox 11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3968" y="4902053"/>
                <a:ext cx="10931198" cy="584775"/>
              </a:xfrm>
              <a:prstGeom prst="rect">
                <a:avLst/>
              </a:prstGeom>
              <a:blipFill>
                <a:blip r:embed="rId4"/>
                <a:stretch>
                  <a:fillRect l="-1450" t="-16667" b="-30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121" name="Group 120"/>
          <p:cNvGrpSpPr/>
          <p:nvPr/>
        </p:nvGrpSpPr>
        <p:grpSpPr>
          <a:xfrm>
            <a:off x="333968" y="4047635"/>
            <a:ext cx="4363526" cy="756233"/>
            <a:chOff x="182512" y="4858000"/>
            <a:chExt cx="4363526" cy="756233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18" name="TextBox 117"/>
                <p:cNvSpPr txBox="1"/>
                <p:nvPr/>
              </p:nvSpPr>
              <p:spPr>
                <a:xfrm>
                  <a:off x="1530323" y="4858000"/>
                  <a:ext cx="1838344" cy="756233"/>
                </a:xfrm>
                <a:prstGeom prst="rect">
                  <a:avLst/>
                </a:prstGeom>
                <a:noFill/>
              </p:spPr>
              <p:txBody>
                <a:bodyPr wrap="square" lIns="0" tIns="0" rIns="0" bIns="0" rtlCol="0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nary>
                          <m:naryPr>
                            <m:chr m:val="∑"/>
                            <m:ctrlPr>
                              <a:rPr lang="is-IS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>
                            <m:r>
                              <m:rPr>
                                <m:brk m:alnAt="23"/>
                              </m:rPr>
                              <a:rPr lang="en-US" b="0" i="1" smtClean="0">
                                <a:latin typeface="Cambria Math" charset="0"/>
                              </a:rPr>
                              <m:t>𝑖</m:t>
                            </m:r>
                            <m:r>
                              <a:rPr lang="en-US" b="0" i="1" smtClean="0">
                                <a:latin typeface="Cambria Math" charset="0"/>
                              </a:rPr>
                              <m:t>=1</m:t>
                            </m:r>
                          </m:sub>
                          <m:sup>
                            <m:r>
                              <a:rPr lang="en-US" b="0" i="1" smtClean="0">
                                <a:latin typeface="Cambria Math" charset="0"/>
                              </a:rPr>
                              <m:t>𝑚</m:t>
                            </m:r>
                          </m:sup>
                          <m:e>
                            <m:r>
                              <a:rPr lang="en-US" b="0" i="1" smtClean="0">
                                <a:latin typeface="Cambria Math" charset="0"/>
                              </a:rPr>
                              <m:t> </m:t>
                            </m:r>
                          </m:e>
                        </m:nary>
                      </m:oMath>
                    </m:oMathPara>
                  </a14:m>
                  <a:endParaRPr lang="en-US" sz="1400" dirty="0"/>
                </a:p>
              </p:txBody>
            </p:sp>
          </mc:Choice>
          <mc:Fallback xmlns="">
            <p:sp>
              <p:nvSpPr>
                <p:cNvPr id="118" name="TextBox 117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530323" y="4858000"/>
                  <a:ext cx="1838344" cy="756233"/>
                </a:xfrm>
                <a:prstGeom prst="rect">
                  <a:avLst/>
                </a:prstGeom>
                <a:blipFill rotWithShape="0">
                  <a:blip r:embed="rId5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120" name="Group 119"/>
            <p:cNvGrpSpPr/>
            <p:nvPr/>
          </p:nvGrpSpPr>
          <p:grpSpPr>
            <a:xfrm>
              <a:off x="182512" y="4867400"/>
              <a:ext cx="4363526" cy="703013"/>
              <a:chOff x="1260466" y="4839690"/>
              <a:chExt cx="4363526" cy="703013"/>
            </a:xfrm>
          </p:grpSpPr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6" name="TextBox 115"/>
                  <p:cNvSpPr txBox="1"/>
                  <p:nvPr/>
                </p:nvSpPr>
                <p:spPr>
                  <a:xfrm>
                    <a:off x="1260466" y="4839690"/>
                    <a:ext cx="2066015" cy="70301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3200" dirty="0">
                        <a:latin typeface="Century Schoolbook" charset="0"/>
                        <a:ea typeface="Century Schoolbook" charset="0"/>
                        <a:cs typeface="Century Schoolbook" charset="0"/>
                      </a:rPr>
                      <a:t>Cost </a:t>
                    </a:r>
                    <a:r>
                      <a:rPr lang="en-US" dirty="0"/>
                      <a:t> </a:t>
                    </a:r>
                    <a14:m>
                      <m:oMath xmlns:m="http://schemas.openxmlformats.org/officeDocument/2006/math">
                        <m:r>
                          <a:rPr lang="en-US" sz="2800" b="0" i="1" smtClean="0">
                            <a:latin typeface="Cambria Math" charset="0"/>
                          </a:rPr>
                          <m:t>𝐽</m:t>
                        </m:r>
                        <m:r>
                          <a:rPr lang="en-US" sz="2800" b="0" i="1" smtClean="0">
                            <a:latin typeface="Cambria Math" charset="0"/>
                          </a:rPr>
                          <m:t>=</m:t>
                        </m:r>
                        <m:f>
                          <m:fPr>
                            <m:ctrlPr>
                              <a:rPr lang="en-US" sz="2800" b="0" i="1" smtClean="0"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en-US" sz="2800" b="0" i="1" smtClean="0">
                                <a:latin typeface="Cambria Math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800" b="0" i="1" smtClean="0">
                                <a:latin typeface="Cambria Math" charset="0"/>
                              </a:rPr>
                              <m:t>𝑚</m:t>
                            </m:r>
                          </m:den>
                        </m:f>
                      </m:oMath>
                    </a14:m>
                    <a:endParaRPr lang="en-US" dirty="0"/>
                  </a:p>
                </p:txBody>
              </p:sp>
            </mc:Choice>
            <mc:Fallback xmlns="">
              <p:sp>
                <p:nvSpPr>
                  <p:cNvPr id="116" name="TextBox 11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1260466" y="4839690"/>
                    <a:ext cx="2066015" cy="703013"/>
                  </a:xfrm>
                  <a:prstGeom prst="rect">
                    <a:avLst/>
                  </a:prstGeom>
                  <a:blipFill rotWithShape="0">
                    <a:blip r:embed="rId6"/>
                    <a:stretch>
                      <a:fillRect l="-7670" t="-7826" b="-1478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119" name="Rectangle 118"/>
                  <p:cNvSpPr/>
                  <p:nvPr/>
                </p:nvSpPr>
                <p:spPr>
                  <a:xfrm>
                    <a:off x="3601387" y="4931297"/>
                    <a:ext cx="2022605" cy="552267"/>
                  </a:xfrm>
                  <a:prstGeom prst="rect">
                    <a:avLst/>
                  </a:prstGeom>
                </p:spPr>
                <p:txBody>
                  <a:bodyPr wrap="none">
                    <a:spAutoFit/>
                  </a:bodyPr>
                  <a:lstStyle/>
                  <a:p>
                    <a:pPr/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r>
                            <a:rPr lang="is-I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ℒ</m:t>
                          </m:r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acc>
                                <m:accPr>
                                  <m:chr m:val="̂"/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acc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𝑦</m:t>
                                  </m:r>
                                </m:e>
                              </m:acc>
                            </m:e>
                            <m:sup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,</m:t>
                          </m:r>
                          <m:sSup>
                            <m:sSupPr>
                              <m:ctrlPr>
                                <a:rPr lang="en-US" sz="2800" i="1">
                                  <a:latin typeface="Cambria Math" panose="02040503050406030204" pitchFamily="18" charset="0"/>
                                  <a:ea typeface="Cambria Math" charset="0"/>
                                  <a:cs typeface="Cambria Math" charset="0"/>
                                </a:rPr>
                              </m:ctrlPr>
                            </m:sSupPr>
                            <m:e>
                              <m:r>
                                <a:rPr lang="en-US" sz="2800" i="1">
                                  <a:latin typeface="Cambria Math" charset="0"/>
                                  <a:ea typeface="Cambria Math" charset="0"/>
                                  <a:cs typeface="Cambria Math" charset="0"/>
                                </a:rPr>
                                <m:t>𝑦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sz="2800" i="1">
                                      <a:latin typeface="Cambria Math" panose="02040503050406030204" pitchFamily="18" charset="0"/>
                                      <a:ea typeface="Cambria Math" charset="0"/>
                                      <a:cs typeface="Cambria Math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2800" i="1">
                                      <a:latin typeface="Cambria Math" charset="0"/>
                                      <a:ea typeface="Cambria Math" charset="0"/>
                                      <a:cs typeface="Cambria Math" charset="0"/>
                                    </a:rPr>
                                    <m:t>𝑖</m:t>
                                  </m:r>
                                </m:e>
                              </m:d>
                            </m:sup>
                          </m:sSup>
                          <m:r>
                            <a:rPr lang="en-US" sz="2800" i="1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)</m:t>
                          </m:r>
                        </m:oMath>
                      </m:oMathPara>
                    </a14:m>
                    <a:endParaRPr lang="en-US" sz="2800" dirty="0"/>
                  </a:p>
                </p:txBody>
              </p:sp>
            </mc:Choice>
            <mc:Fallback xmlns="">
              <p:sp>
                <p:nvSpPr>
                  <p:cNvPr id="119" name="Rectangle 118"/>
                  <p:cNvSpPr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3601387" y="4931297"/>
                    <a:ext cx="2022605" cy="552267"/>
                  </a:xfrm>
                  <a:prstGeom prst="rect">
                    <a:avLst/>
                  </a:prstGeom>
                  <a:blipFill rotWithShape="0">
                    <a:blip r:embed="rId7"/>
                    <a:stretch>
                      <a:fillRect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</p:grpSp>
      </p:grpSp>
      <p:cxnSp>
        <p:nvCxnSpPr>
          <p:cNvPr id="122" name="Straight Arrow Connector 121"/>
          <p:cNvCxnSpPr>
            <a:cxnSpLocks/>
          </p:cNvCxnSpPr>
          <p:nvPr/>
        </p:nvCxnSpPr>
        <p:spPr>
          <a:xfrm>
            <a:off x="10470234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23" name="Rectangle 122"/>
              <p:cNvSpPr/>
              <p:nvPr/>
            </p:nvSpPr>
            <p:spPr>
              <a:xfrm>
                <a:off x="11129184" y="2298910"/>
                <a:ext cx="513859" cy="58477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acc>
                        <m:accPr>
                          <m:chr m:val="̂"/>
                          <m:ctrlPr>
                            <a:rPr lang="en-US" sz="3200" b="0" i="1" smtClean="0">
                              <a:latin typeface="Cambria Math" panose="02040503050406030204" pitchFamily="18" charset="0"/>
                              <a:ea typeface="Cambria Math" charset="0"/>
                              <a:cs typeface="Cambria Math" charset="0"/>
                            </a:rPr>
                          </m:ctrlPr>
                        </m:accPr>
                        <m:e>
                          <m:r>
                            <a:rPr lang="en-US" sz="3200" b="0" i="1" smtClean="0">
                              <a:latin typeface="Cambria Math" charset="0"/>
                              <a:ea typeface="Cambria Math" charset="0"/>
                              <a:cs typeface="Cambria Math" charset="0"/>
                            </a:rPr>
                            <m:t>𝑦</m:t>
                          </m:r>
                        </m:e>
                      </m:acc>
                    </m:oMath>
                  </m:oMathPara>
                </a14:m>
                <a:endParaRPr lang="en-US" sz="3200" dirty="0"/>
              </a:p>
            </p:txBody>
          </p:sp>
        </mc:Choice>
        <mc:Fallback xmlns="">
          <p:sp>
            <p:nvSpPr>
              <p:cNvPr id="123" name="Rectangle 122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129184" y="2298910"/>
                <a:ext cx="513859" cy="584775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" name="Cube 4"/>
          <p:cNvSpPr/>
          <p:nvPr/>
        </p:nvSpPr>
        <p:spPr>
          <a:xfrm>
            <a:off x="5267393" y="2082138"/>
            <a:ext cx="1092498" cy="1041003"/>
          </a:xfrm>
          <a:prstGeom prst="cube">
            <a:avLst/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Cube 94"/>
          <p:cNvSpPr/>
          <p:nvPr/>
        </p:nvSpPr>
        <p:spPr>
          <a:xfrm>
            <a:off x="7227933" y="2006748"/>
            <a:ext cx="1032337" cy="1036318"/>
          </a:xfrm>
          <a:prstGeom prst="cube">
            <a:avLst>
              <a:gd name="adj" fmla="val 57823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Cube 95"/>
          <p:cNvSpPr/>
          <p:nvPr/>
        </p:nvSpPr>
        <p:spPr>
          <a:xfrm rot="16200000">
            <a:off x="8836329" y="2513070"/>
            <a:ext cx="1089867" cy="130275"/>
          </a:xfrm>
          <a:prstGeom prst="cube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Arrow Connector 103"/>
          <p:cNvCxnSpPr>
            <a:cxnSpLocks/>
          </p:cNvCxnSpPr>
          <p:nvPr/>
        </p:nvCxnSpPr>
        <p:spPr>
          <a:xfrm>
            <a:off x="6429588" y="2625276"/>
            <a:ext cx="658950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Cube 22">
            <a:extLst>
              <a:ext uri="{FF2B5EF4-FFF2-40B4-BE49-F238E27FC236}">
                <a16:creationId xmlns:a16="http://schemas.microsoft.com/office/drawing/2014/main" id="{E5D24845-EB3B-454C-9975-6D055A15BA36}"/>
              </a:ext>
            </a:extLst>
          </p:cNvPr>
          <p:cNvSpPr/>
          <p:nvPr/>
        </p:nvSpPr>
        <p:spPr>
          <a:xfrm>
            <a:off x="2979833" y="2006748"/>
            <a:ext cx="1364029" cy="1288083"/>
          </a:xfrm>
          <a:prstGeom prst="cube">
            <a:avLst>
              <a:gd name="adj" fmla="val 825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EBBD931E-C3AA-474B-BE55-5A421208A97F}"/>
              </a:ext>
            </a:extLst>
          </p:cNvPr>
          <p:cNvCxnSpPr>
            <a:cxnSpLocks/>
          </p:cNvCxnSpPr>
          <p:nvPr/>
        </p:nvCxnSpPr>
        <p:spPr>
          <a:xfrm>
            <a:off x="2432520" y="2625276"/>
            <a:ext cx="475395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Cube 31">
            <a:extLst>
              <a:ext uri="{FF2B5EF4-FFF2-40B4-BE49-F238E27FC236}">
                <a16:creationId xmlns:a16="http://schemas.microsoft.com/office/drawing/2014/main" id="{E9E10E2C-A6E7-464F-A196-D2D0D554D8C7}"/>
              </a:ext>
            </a:extLst>
          </p:cNvPr>
          <p:cNvSpPr/>
          <p:nvPr/>
        </p:nvSpPr>
        <p:spPr>
          <a:xfrm rot="16200000">
            <a:off x="9639687" y="2513069"/>
            <a:ext cx="1089867" cy="130275"/>
          </a:xfrm>
          <a:prstGeom prst="cube">
            <a:avLst>
              <a:gd name="adj" fmla="val 0"/>
            </a:avLst>
          </a:prstGeom>
          <a:solidFill>
            <a:schemeClr val="accent1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Arrow Connector 32">
            <a:extLst>
              <a:ext uri="{FF2B5EF4-FFF2-40B4-BE49-F238E27FC236}">
                <a16:creationId xmlns:a16="http://schemas.microsoft.com/office/drawing/2014/main" id="{4BE8CA9F-4595-4DB9-8A35-18ADA0DC99DD}"/>
              </a:ext>
            </a:extLst>
          </p:cNvPr>
          <p:cNvCxnSpPr>
            <a:cxnSpLocks/>
          </p:cNvCxnSpPr>
          <p:nvPr/>
        </p:nvCxnSpPr>
        <p:spPr>
          <a:xfrm>
            <a:off x="9525671" y="2625276"/>
            <a:ext cx="501755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9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41D1ED19-551E-4632-BF4D-F0FCBBAB58E1}"/>
                  </a:ext>
                </a:extLst>
              </p14:cNvPr>
              <p14:cNvContentPartPr/>
              <p14:nvPr/>
            </p14:nvContentPartPr>
            <p14:xfrm>
              <a:off x="1415880" y="1015920"/>
              <a:ext cx="10141560" cy="45342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41D1ED19-551E-4632-BF4D-F0FCBBAB58E1}"/>
                  </a:ext>
                </a:extLst>
              </p:cNvPr>
              <p:cNvPicPr/>
              <p:nvPr/>
            </p:nvPicPr>
            <p:blipFill>
              <a:blip r:embed="rId10"/>
              <a:stretch>
                <a:fillRect/>
              </a:stretch>
            </p:blipFill>
            <p:spPr>
              <a:xfrm>
                <a:off x="1406520" y="1006560"/>
                <a:ext cx="10160280" cy="4552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61829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7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6000</TotalTime>
  <Words>165</Words>
  <Application>Microsoft Macintosh PowerPoint</Application>
  <PresentationFormat>Widescreen</PresentationFormat>
  <Paragraphs>77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Arial</vt:lpstr>
      <vt:lpstr>Calibri</vt:lpstr>
      <vt:lpstr>Calibri Light</vt:lpstr>
      <vt:lpstr>Cambria Math</vt:lpstr>
      <vt:lpstr>Century Schoolbook</vt:lpstr>
      <vt:lpstr>Office Theme</vt:lpstr>
      <vt:lpstr>Convolutional Neural Networks</vt:lpstr>
      <vt:lpstr>Why convolutions</vt:lpstr>
      <vt:lpstr>Why convolutions</vt:lpstr>
      <vt:lpstr>Putting it together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Setting up your  ML application</dc:title>
  <dc:creator>Younes Bensouda Mourri</dc:creator>
  <cp:lastModifiedBy>le cong</cp:lastModifiedBy>
  <cp:revision>225</cp:revision>
  <dcterms:created xsi:type="dcterms:W3CDTF">2017-07-10T20:19:53Z</dcterms:created>
  <dcterms:modified xsi:type="dcterms:W3CDTF">2020-05-23T17:42:56Z</dcterms:modified>
</cp:coreProperties>
</file>

<file path=docProps/thumbnail.jpeg>
</file>